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331" r:id="rId5"/>
    <p:sldId id="338" r:id="rId6"/>
    <p:sldId id="342" r:id="rId7"/>
    <p:sldId id="344" r:id="rId8"/>
    <p:sldId id="353" r:id="rId9"/>
    <p:sldId id="335" r:id="rId10"/>
    <p:sldId id="346" r:id="rId11"/>
    <p:sldId id="347" r:id="rId12"/>
    <p:sldId id="348" r:id="rId13"/>
    <p:sldId id="336" r:id="rId14"/>
    <p:sldId id="334" r:id="rId15"/>
    <p:sldId id="351" r:id="rId16"/>
    <p:sldId id="349" r:id="rId17"/>
    <p:sldId id="33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6ED708-973C-0342-3504-C3FCABE63626}" name="Luke Evason-Browning" initials="LE" userId="S::LEvason-Browning@ncb.org.uk::3595951c-6db8-40c2-9ef3-7844efe92eaa" providerId="AD"/>
  <p188:author id="{9E3C1D73-78F0-8DCD-BF71-61164EE955BA}" name="Martha Evans" initials="ME" userId="S::mevans@ncb.org.uk::3c1badc2-301d-4c55-ab15-e0004543ecf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8DFF"/>
    <a:srgbClr val="1B1464"/>
    <a:srgbClr val="1B1263"/>
    <a:srgbClr val="FFBF00"/>
    <a:srgbClr val="1B1862"/>
    <a:srgbClr val="8757E5"/>
    <a:srgbClr val="448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1FCF7-2CE4-4EA2-92CE-C227DE781F1A}" v="10" dt="2025-11-07T09:55:37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Masters (Hill Top)" userId="00e04af5-fe0f-4da0-921a-592be7f45200" providerId="ADAL" clId="{14C9E905-A6E3-40A5-A0C7-C6C52BF21677}"/>
    <pc:docChg chg="delSld">
      <pc:chgData name="Chris Masters (Hill Top)" userId="00e04af5-fe0f-4da0-921a-592be7f45200" providerId="ADAL" clId="{14C9E905-A6E3-40A5-A0C7-C6C52BF21677}" dt="2025-11-07T09:55:37.110" v="9" actId="2696"/>
      <pc:docMkLst>
        <pc:docMk/>
      </pc:docMkLst>
      <pc:sldChg chg="del">
        <pc:chgData name="Chris Masters (Hill Top)" userId="00e04af5-fe0f-4da0-921a-592be7f45200" providerId="ADAL" clId="{14C9E905-A6E3-40A5-A0C7-C6C52BF21677}" dt="2025-11-07T09:55:37.110" v="9" actId="2696"/>
        <pc:sldMkLst>
          <pc:docMk/>
          <pc:sldMk cId="4116210651" sldId="258"/>
        </pc:sldMkLst>
      </pc:sldChg>
      <pc:sldChg chg="del">
        <pc:chgData name="Chris Masters (Hill Top)" userId="00e04af5-fe0f-4da0-921a-592be7f45200" providerId="ADAL" clId="{14C9E905-A6E3-40A5-A0C7-C6C52BF21677}" dt="2025-11-07T09:55:06.162" v="3" actId="2696"/>
        <pc:sldMkLst>
          <pc:docMk/>
          <pc:sldMk cId="807792772" sldId="333"/>
        </pc:sldMkLst>
      </pc:sldChg>
      <pc:sldChg chg="del">
        <pc:chgData name="Chris Masters (Hill Top)" userId="00e04af5-fe0f-4da0-921a-592be7f45200" providerId="ADAL" clId="{14C9E905-A6E3-40A5-A0C7-C6C52BF21677}" dt="2025-11-07T09:55:06.153" v="2" actId="2696"/>
        <pc:sldMkLst>
          <pc:docMk/>
          <pc:sldMk cId="2264171104" sldId="339"/>
        </pc:sldMkLst>
      </pc:sldChg>
      <pc:sldChg chg="del">
        <pc:chgData name="Chris Masters (Hill Top)" userId="00e04af5-fe0f-4da0-921a-592be7f45200" providerId="ADAL" clId="{14C9E905-A6E3-40A5-A0C7-C6C52BF21677}" dt="2025-11-07T09:55:06.153" v="0" actId="2696"/>
        <pc:sldMkLst>
          <pc:docMk/>
          <pc:sldMk cId="2627045353" sldId="340"/>
        </pc:sldMkLst>
      </pc:sldChg>
      <pc:sldChg chg="del">
        <pc:chgData name="Chris Masters (Hill Top)" userId="00e04af5-fe0f-4da0-921a-592be7f45200" providerId="ADAL" clId="{14C9E905-A6E3-40A5-A0C7-C6C52BF21677}" dt="2025-11-07T09:55:06.153" v="1" actId="2696"/>
        <pc:sldMkLst>
          <pc:docMk/>
          <pc:sldMk cId="3116758132" sldId="341"/>
        </pc:sldMkLst>
      </pc:sldChg>
      <pc:sldChg chg="del">
        <pc:chgData name="Chris Masters (Hill Top)" userId="00e04af5-fe0f-4da0-921a-592be7f45200" providerId="ADAL" clId="{14C9E905-A6E3-40A5-A0C7-C6C52BF21677}" dt="2025-11-07T09:55:14.287" v="5" actId="2696"/>
        <pc:sldMkLst>
          <pc:docMk/>
          <pc:sldMk cId="2441957049" sldId="345"/>
        </pc:sldMkLst>
      </pc:sldChg>
      <pc:sldChg chg="del">
        <pc:chgData name="Chris Masters (Hill Top)" userId="00e04af5-fe0f-4da0-921a-592be7f45200" providerId="ADAL" clId="{14C9E905-A6E3-40A5-A0C7-C6C52BF21677}" dt="2025-11-07T09:55:14.287" v="4" actId="2696"/>
        <pc:sldMkLst>
          <pc:docMk/>
          <pc:sldMk cId="1639639628" sldId="352"/>
        </pc:sldMkLst>
      </pc:sldChg>
      <pc:sldChg chg="del">
        <pc:chgData name="Chris Masters (Hill Top)" userId="00e04af5-fe0f-4da0-921a-592be7f45200" providerId="ADAL" clId="{14C9E905-A6E3-40A5-A0C7-C6C52BF21677}" dt="2025-11-07T09:55:23.621" v="6" actId="2696"/>
        <pc:sldMkLst>
          <pc:docMk/>
          <pc:sldMk cId="4185656008" sldId="354"/>
        </pc:sldMkLst>
      </pc:sldChg>
      <pc:sldChg chg="del">
        <pc:chgData name="Chris Masters (Hill Top)" userId="00e04af5-fe0f-4da0-921a-592be7f45200" providerId="ADAL" clId="{14C9E905-A6E3-40A5-A0C7-C6C52BF21677}" dt="2025-11-07T09:55:23.628" v="7" actId="2696"/>
        <pc:sldMkLst>
          <pc:docMk/>
          <pc:sldMk cId="1769027048" sldId="355"/>
        </pc:sldMkLst>
      </pc:sldChg>
      <pc:sldChg chg="del">
        <pc:chgData name="Chris Masters (Hill Top)" userId="00e04af5-fe0f-4da0-921a-592be7f45200" providerId="ADAL" clId="{14C9E905-A6E3-40A5-A0C7-C6C52BF21677}" dt="2025-11-07T09:55:23.647" v="8" actId="2696"/>
        <pc:sldMkLst>
          <pc:docMk/>
          <pc:sldMk cId="1437351881" sldId="3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0CD54-C864-4792-A263-870CCB0FE199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A1DCB-205B-4FC5-88EB-64CE3B5B45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63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4BD76-B1BF-1FA5-C619-0D5A21666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3FE95-101E-5533-CCF7-572B84290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18E65-7EAE-B7F8-71CD-0ACF2EED6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E733-6FE2-0512-4A07-FD7F9A9B7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65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4BD76-B1BF-1FA5-C619-0D5A21666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3FE95-101E-5533-CCF7-572B84290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18E65-7EAE-B7F8-71CD-0ACF2EED6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E733-6FE2-0512-4A07-FD7F9A9B7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25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4BD76-B1BF-1FA5-C619-0D5A21666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3FE95-101E-5533-CCF7-572B84290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18E65-7EAE-B7F8-71CD-0ACF2EED6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E733-6FE2-0512-4A07-FD7F9A9B7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029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4BD76-B1BF-1FA5-C619-0D5A21666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3FE95-101E-5533-CCF7-572B84290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18E65-7EAE-B7F8-71CD-0ACF2EED6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E733-6FE2-0512-4A07-FD7F9A9B7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477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D69CA-FBB3-DDFF-7409-CE7CC6596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51AFF-9652-C496-8393-10C050B1E5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D8898B-76F0-EDAB-053B-4FE1C9A3A7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0558D-606C-AEB0-16B2-90A32A9D9F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666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103F-70E0-DC67-80F2-FAB8E5D4F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805FEE-54D5-1EF7-FE04-CC5DFFFDA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B3FF75-87CA-7ADE-412F-9BDEEAE46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C03AE-0AB1-7957-7F9F-AE68EB682D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474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103F-70E0-DC67-80F2-FAB8E5D4F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805FEE-54D5-1EF7-FE04-CC5DFFFDA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B3FF75-87CA-7ADE-412F-9BDEEAE46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C03AE-0AB1-7957-7F9F-AE68EB682D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B1B5A-DC30-4655-8250-1F80C2BDA62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513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159D6-B80D-D556-2AB0-A6959652C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566AF-4B23-191D-0956-6AB6F5F0A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CF6BB-2E1C-D68E-F5D1-3B6C36E04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EAE7C-717F-1A16-15BB-2452C6A18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894D1-3B7A-3EBE-0036-2D392AE0D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41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EB08-6C90-5DA3-E841-AB92FF7EB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DCE72B-F608-86DB-F7CB-D7B094B71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1416C-0183-3426-5BE3-D3DC694F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4C9F9-763C-6CE6-2FCD-750910A6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3BDC-0474-922F-4988-379AA4A8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96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2A3766-E299-7E0A-6673-93E3DF99F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D0D8B-9BBB-0156-396E-2DF07CB37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A5E2B-5A5F-502B-3A12-91BDB15A5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AF24E-078E-901D-68A0-2D90D6F4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F9BD4-3D0F-5644-3D03-8B004F2F6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9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7B16A-5739-C4A1-1485-C235D0ED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BDE93-88E4-A841-7E9D-CA76DE81E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01264-7004-E169-6FE9-EC5521C06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E9523-0AA7-E8A6-DAD4-8965B87B4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0197F-BB27-26BA-C74A-AB894DEE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95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51EA-67C5-9DE9-CC57-2B57C3CF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6C9F6-0C8E-A4C7-888E-E39EC9C3F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C7876-257B-BF88-9913-8E0749D1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A83B1-9488-7B29-C548-6243CAD07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EA86C-E79C-F966-A1DD-D0C586BFB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0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880C6-42CF-57AF-DBC2-064940EE4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ADF75-471C-5A36-AFB8-EC7F707225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A818F7-08FC-15A1-9DAE-FE9400951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C5B56B-1679-81C4-89ED-5EE822B0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B8D84-91F3-8A61-D7C6-EADE64CAC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8F44B-8AAD-B821-D193-FA8AF3F7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11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8976B-56ED-D331-54BB-10D593EC1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1CECA-7CAD-A08D-937B-B1DCC5CF3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C0591-3AFB-5F95-A03C-ACF15E703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E7A049-5484-1C14-BE4C-39F554A3E0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0CE8A-1B3A-73D7-D77B-20B67D8AEF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073A7-4700-B338-45F4-304EEDCA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F59F01-7DFE-5548-68D1-1586100AF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EE7E6E-68CB-FFF3-0AA2-2153E091E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23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9ABE-5C15-6F52-DB6E-0C74D0C90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41D1F8-40AF-7937-E4A7-62E0415F9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AE946-5D89-1E61-8F12-5FACDAE6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EB603-FE5A-A5F6-EC50-1355D0FBA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2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4B64D1-BDC8-F9FE-477F-80C1800DE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FF786-D21A-6C5F-A479-047BA93D4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B2651-A645-32EE-DCEB-37F4590A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6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C58B6-97E8-7949-B37B-5291A71D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45E05-755A-7F6B-7A80-EFD0E7983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12D17-49C8-5082-C4AD-B954BC208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B4583-0A12-BF6B-AFAC-BA92D2D4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66D76-B7FA-1CF6-1A40-5582F2CD2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40CD5-778F-ED8F-B781-984B3BF6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57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B9017-3514-AB06-2A01-E3C012490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9FE47-C2E0-55D4-A0F8-E80E39999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85182-AC62-85A1-4964-2FA6E49BE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D9A7B-37AD-4696-42C8-F2D50DB1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FE5BE-7F5B-AB95-425B-32CEEB61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EA8E8-0035-2FB8-AD77-37B1B4BD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6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F569FE-B3F7-6134-979C-C415214A3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D3AD4-6618-7348-084F-CCE245CC4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67058-5939-8918-1488-76A86AC88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4974A3-0F30-423E-8066-5400571D2D9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0DA04-6505-3AE0-6D20-1E4DB02FC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AF0A6-1B5F-0224-110D-9AF5F8FC8F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429F52-1282-4D32-A0DB-02F3ADD2A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23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8.png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86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818056-242F-73F0-8DAE-864BDDEC5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6E1E74C4-7838-4ADD-7BC6-6B28CFF24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42" b="21049"/>
          <a:stretch>
            <a:fillRect/>
          </a:stretch>
        </p:blipFill>
        <p:spPr>
          <a:xfrm>
            <a:off x="774147" y="1822012"/>
            <a:ext cx="5161790" cy="323177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5B806E5D-6747-005D-BF5F-15F57A5B8599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7EA8296A-42E3-E21B-19CA-9525EB3C3E2C}"/>
              </a:ext>
            </a:extLst>
          </p:cNvPr>
          <p:cNvSpPr txBox="1"/>
          <p:nvPr/>
        </p:nvSpPr>
        <p:spPr>
          <a:xfrm>
            <a:off x="1646918" y="528752"/>
            <a:ext cx="88981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000" b="1" dirty="0">
                <a:solidFill>
                  <a:srgbClr val="FFBF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ANTI-BULLYING WEEK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2824A6-1EDF-EC12-8EA8-55E1C25A6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6CA9FD-96D1-63D7-BBCA-582D54F29419}"/>
              </a:ext>
            </a:extLst>
          </p:cNvPr>
          <p:cNvSpPr/>
          <p:nvPr/>
        </p:nvSpPr>
        <p:spPr>
          <a:xfrm rot="18987975">
            <a:off x="-3365356" y="-1399494"/>
            <a:ext cx="6128657" cy="282822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A yellow lightning bolt on a black background&#10;&#10;AI-generated content may be incorrect.">
            <a:extLst>
              <a:ext uri="{FF2B5EF4-FFF2-40B4-BE49-F238E27FC236}">
                <a16:creationId xmlns:a16="http://schemas.microsoft.com/office/drawing/2014/main" id="{28326CDD-FBC1-83AC-FFB4-57AA66F0A0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751">
            <a:off x="-1765911" y="-70169"/>
            <a:ext cx="5568736" cy="3132414"/>
          </a:xfrm>
          <a:prstGeom prst="rect">
            <a:avLst/>
          </a:prstGeom>
        </p:spPr>
      </p:pic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C7115A2-BD11-4838-415D-432CA942E4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9055" y="5785002"/>
            <a:ext cx="3315232" cy="1117150"/>
          </a:xfrm>
          <a:prstGeom prst="rect">
            <a:avLst/>
          </a:prstGeom>
        </p:spPr>
      </p:pic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F405D5D6-E9A0-3B91-55B1-3084A9768893}"/>
              </a:ext>
            </a:extLst>
          </p:cNvPr>
          <p:cNvSpPr/>
          <p:nvPr/>
        </p:nvSpPr>
        <p:spPr>
          <a:xfrm rot="10800000">
            <a:off x="6095997" y="1806707"/>
            <a:ext cx="45719" cy="406742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Line arrow: Clockwise curve with solid fill">
            <a:extLst>
              <a:ext uri="{FF2B5EF4-FFF2-40B4-BE49-F238E27FC236}">
                <a16:creationId xmlns:a16="http://schemas.microsoft.com/office/drawing/2014/main" id="{BEB4D9D4-99A4-D085-B3B6-FC7DE4A0A0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2006444">
            <a:off x="9977101" y="1339036"/>
            <a:ext cx="914400" cy="914400"/>
          </a:xfrm>
          <a:prstGeom prst="rect">
            <a:avLst/>
          </a:prstGeom>
        </p:spPr>
      </p:pic>
      <p:sp>
        <p:nvSpPr>
          <p:cNvPr id="9" name="TextBox 14">
            <a:extLst>
              <a:ext uri="{FF2B5EF4-FFF2-40B4-BE49-F238E27FC236}">
                <a16:creationId xmlns:a16="http://schemas.microsoft.com/office/drawing/2014/main" id="{C7ACA811-E005-4970-0C08-6CE59EAE54E6}"/>
              </a:ext>
            </a:extLst>
          </p:cNvPr>
          <p:cNvSpPr txBox="1"/>
          <p:nvPr/>
        </p:nvSpPr>
        <p:spPr>
          <a:xfrm>
            <a:off x="6506993" y="1919277"/>
            <a:ext cx="44094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Monday 10</a:t>
            </a:r>
            <a:r>
              <a:rPr lang="en-US" sz="3000" b="1" baseline="30000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th</a:t>
            </a:r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to 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Friday 14</a:t>
            </a:r>
            <a:r>
              <a:rPr lang="en-US" sz="3000" b="1" baseline="30000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th</a:t>
            </a:r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November</a:t>
            </a:r>
          </a:p>
        </p:txBody>
      </p:sp>
      <p:pic>
        <p:nvPicPr>
          <p:cNvPr id="12" name="Picture 11" descr="A yellow arrow pointing to the left&#10;&#10;AI-generated content may be incorrect.">
            <a:extLst>
              <a:ext uri="{FF2B5EF4-FFF2-40B4-BE49-F238E27FC236}">
                <a16:creationId xmlns:a16="http://schemas.microsoft.com/office/drawing/2014/main" id="{B7E02875-E568-E383-670F-C5B8E5F50E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06811">
            <a:off x="-1511491" y="4951947"/>
            <a:ext cx="4649484" cy="2615335"/>
          </a:xfrm>
          <a:prstGeom prst="rect">
            <a:avLst/>
          </a:prstGeom>
        </p:spPr>
      </p:pic>
      <p:pic>
        <p:nvPicPr>
          <p:cNvPr id="15" name="Picture 14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5C6076B8-DB58-F8B0-84F9-38D3F55BDD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35937" y="2826337"/>
            <a:ext cx="4677863" cy="263129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1BE28A4-52D5-930A-AB04-126DD76773AF}"/>
              </a:ext>
            </a:extLst>
          </p:cNvPr>
          <p:cNvSpPr/>
          <p:nvPr/>
        </p:nvSpPr>
        <p:spPr>
          <a:xfrm>
            <a:off x="7480750" y="3692619"/>
            <a:ext cx="6128657" cy="1015663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BF00"/>
              </a:solidFill>
            </a:endParaRPr>
          </a:p>
        </p:txBody>
      </p:sp>
      <p:sp>
        <p:nvSpPr>
          <p:cNvPr id="26" name="TextBox 14">
            <a:extLst>
              <a:ext uri="{FF2B5EF4-FFF2-40B4-BE49-F238E27FC236}">
                <a16:creationId xmlns:a16="http://schemas.microsoft.com/office/drawing/2014/main" id="{CA644510-B6A5-3D99-F363-214F9B4CD8F1}"/>
              </a:ext>
            </a:extLst>
          </p:cNvPr>
          <p:cNvSpPr txBox="1"/>
          <p:nvPr/>
        </p:nvSpPr>
        <p:spPr>
          <a:xfrm>
            <a:off x="8773332" y="3753326"/>
            <a:ext cx="2735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>
                <a:solidFill>
                  <a:srgbClr val="1B1862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Monday 10</a:t>
            </a:r>
            <a:r>
              <a:rPr lang="en-US" sz="2500" b="1" baseline="30000" dirty="0">
                <a:solidFill>
                  <a:srgbClr val="1B1862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th</a:t>
            </a:r>
            <a:r>
              <a:rPr lang="en-US" sz="2500" b="1" dirty="0">
                <a:solidFill>
                  <a:srgbClr val="1B1862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November</a:t>
            </a:r>
          </a:p>
        </p:txBody>
      </p:sp>
      <p:pic>
        <p:nvPicPr>
          <p:cNvPr id="28" name="Picture 27" descr="A blue cartoon character with socks and words&#10;&#10;AI-generated content may be incorrect.">
            <a:extLst>
              <a:ext uri="{FF2B5EF4-FFF2-40B4-BE49-F238E27FC236}">
                <a16:creationId xmlns:a16="http://schemas.microsoft.com/office/drawing/2014/main" id="{F529C011-90E4-073A-A355-CDD1C6CBC8A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895" y="3112041"/>
            <a:ext cx="3134694" cy="1763265"/>
          </a:xfrm>
          <a:prstGeom prst="rect">
            <a:avLst/>
          </a:prstGeom>
        </p:spPr>
      </p:pic>
      <p:pic>
        <p:nvPicPr>
          <p:cNvPr id="13" name="Picture 12" descr="A blue and white lightning bolt&#10;&#10;AI-generated content may be incorrect.">
            <a:extLst>
              <a:ext uri="{FF2B5EF4-FFF2-40B4-BE49-F238E27FC236}">
                <a16:creationId xmlns:a16="http://schemas.microsoft.com/office/drawing/2014/main" id="{8020F7FD-758A-0E69-ED97-533859330E1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435" y="4875306"/>
            <a:ext cx="3785378" cy="21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315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86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089D38-5544-925F-1AC0-1ECA7F775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A8890D1F-164D-891D-3110-1976F6C746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8121" y="94468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29405A7-3E38-B9A3-E58B-EC8D6CA26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" name="Picture 10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588D12E7-6A1C-B72E-B1FC-2DA6260B46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97641AD-A0C7-BAD8-9D36-A89056297767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FFBF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0B9D2974-FEE2-6620-28E6-586697646B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84723">
            <a:off x="10047260" y="4950698"/>
            <a:ext cx="2893654" cy="162768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170A0DB-0F7E-C1CA-DB12-9CB19FAE9454}"/>
              </a:ext>
            </a:extLst>
          </p:cNvPr>
          <p:cNvSpPr/>
          <p:nvPr/>
        </p:nvSpPr>
        <p:spPr>
          <a:xfrm rot="18144887">
            <a:off x="9735573" y="3557967"/>
            <a:ext cx="6128657" cy="51039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phic 5" descr="Heart with solid fill">
            <a:extLst>
              <a:ext uri="{FF2B5EF4-FFF2-40B4-BE49-F238E27FC236}">
                <a16:creationId xmlns:a16="http://schemas.microsoft.com/office/drawing/2014/main" id="{018539F2-49C5-C96C-7B11-CC7087466F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10919" y="1904168"/>
            <a:ext cx="3238600" cy="3238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595E2E-D6A8-02EF-53F2-B355F0D656CD}"/>
              </a:ext>
            </a:extLst>
          </p:cNvPr>
          <p:cNvSpPr txBox="1"/>
          <p:nvPr/>
        </p:nvSpPr>
        <p:spPr>
          <a:xfrm>
            <a:off x="1095009" y="2122348"/>
            <a:ext cx="6042127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5000" b="1" dirty="0">
                <a:solidFill>
                  <a:srgbClr val="1B1862"/>
                </a:solidFill>
                <a:latin typeface="Cera Round Pro" panose="00000500000000000000" pitchFamily="50" charset="0"/>
              </a:rPr>
              <a:t>HOW CAN YOU USE YOUR POWER FOR GOOD?</a:t>
            </a:r>
            <a:endParaRPr lang="en-US" sz="5000" b="1" dirty="0">
              <a:solidFill>
                <a:srgbClr val="1B1862"/>
              </a:solidFill>
              <a:latin typeface="Cera Round Pro" panose="00000500000000000000" pitchFamily="50" charset="0"/>
              <a:cs typeface="Segoe UI" panose="020B0502040204020203" pitchFamily="34" charset="0"/>
            </a:endParaRPr>
          </a:p>
        </p:txBody>
      </p:sp>
      <p:pic>
        <p:nvPicPr>
          <p:cNvPr id="9" name="Picture 8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979719B0-6375-2214-ADAD-1F3651A09F5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81343" y="325521"/>
            <a:ext cx="3320210" cy="111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717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936A95-893B-2A9E-A0FD-66C017CE6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7983D3-6908-E39E-3DEA-EA6463B72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1791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" name="Picture 3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1D3B826E-AB9B-A0D6-2805-65612B81247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" y="386895"/>
            <a:ext cx="12289661" cy="691293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53EBB71-6D2F-E0F6-3FC6-59BC2971A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83B2A875-AF0F-089B-1011-5C04111D17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pic>
        <p:nvPicPr>
          <p:cNvPr id="14" name="Picture 1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3BBD0FD8-7DA0-CA45-AA0C-E2C8B60BDF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343" y="325521"/>
            <a:ext cx="3320210" cy="111882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EB6B1FE-B390-77A0-92FA-F1A9EB6F9F51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1B1464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7B714276-4C74-6E2C-F372-6993319EC3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38839">
            <a:off x="10146838" y="5168246"/>
            <a:ext cx="2523545" cy="141949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8319D5A-811E-FDA6-3101-9A076B0FD70F}"/>
              </a:ext>
            </a:extLst>
          </p:cNvPr>
          <p:cNvSpPr/>
          <p:nvPr/>
        </p:nvSpPr>
        <p:spPr>
          <a:xfrm rot="18144887">
            <a:off x="9783627" y="3424967"/>
            <a:ext cx="6128657" cy="510397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52D416-91BE-F0CE-6BAB-DA2BF204B1F6}"/>
              </a:ext>
            </a:extLst>
          </p:cNvPr>
          <p:cNvSpPr txBox="1"/>
          <p:nvPr/>
        </p:nvSpPr>
        <p:spPr>
          <a:xfrm>
            <a:off x="1042866" y="2065024"/>
            <a:ext cx="8558333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DURING THE WEEK, THINK ABOUT HOW YOU CAN HELP STOP BULLYING.</a:t>
            </a:r>
          </a:p>
        </p:txBody>
      </p:sp>
    </p:spTree>
    <p:extLst>
      <p:ext uri="{BB962C8B-B14F-4D97-AF65-F5344CB8AC3E}">
        <p14:creationId xmlns:p14="http://schemas.microsoft.com/office/powerpoint/2010/main" val="2756142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936A95-893B-2A9E-A0FD-66C017CE6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7983D3-6908-E39E-3DEA-EA6463B72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1791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" name="Picture 3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1D3B826E-AB9B-A0D6-2805-65612B81247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" y="386895"/>
            <a:ext cx="12289661" cy="691293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53EBB71-6D2F-E0F6-3FC6-59BC2971A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83B2A875-AF0F-089B-1011-5C04111D17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pic>
        <p:nvPicPr>
          <p:cNvPr id="14" name="Picture 1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3BBD0FD8-7DA0-CA45-AA0C-E2C8B60BDF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343" y="325521"/>
            <a:ext cx="3320210" cy="111882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EB6B1FE-B390-77A0-92FA-F1A9EB6F9F51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1B1464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7B714276-4C74-6E2C-F372-6993319EC3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38839">
            <a:off x="10146838" y="5168246"/>
            <a:ext cx="2523545" cy="141949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8319D5A-811E-FDA6-3101-9A076B0FD70F}"/>
              </a:ext>
            </a:extLst>
          </p:cNvPr>
          <p:cNvSpPr/>
          <p:nvPr/>
        </p:nvSpPr>
        <p:spPr>
          <a:xfrm rot="18144887">
            <a:off x="9783627" y="3424967"/>
            <a:ext cx="6128657" cy="510397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52D416-91BE-F0CE-6BAB-DA2BF204B1F6}"/>
              </a:ext>
            </a:extLst>
          </p:cNvPr>
          <p:cNvSpPr txBox="1"/>
          <p:nvPr/>
        </p:nvSpPr>
        <p:spPr>
          <a:xfrm>
            <a:off x="1042866" y="2065024"/>
            <a:ext cx="855833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IF YOU SEE BULLYING…</a:t>
            </a:r>
            <a:b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</a:br>
            <a:endParaRPr lang="en-US" sz="5000" b="1" dirty="0">
              <a:solidFill>
                <a:srgbClr val="1B1464"/>
              </a:solidFill>
              <a:latin typeface="Cera Round Pro" panose="00000500000000000000" pitchFamily="50" charset="0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C49929-2A02-439B-8BA4-122492CBD161}"/>
              </a:ext>
            </a:extLst>
          </p:cNvPr>
          <p:cNvSpPr txBox="1"/>
          <p:nvPr/>
        </p:nvSpPr>
        <p:spPr>
          <a:xfrm>
            <a:off x="1042865" y="2685700"/>
            <a:ext cx="8558333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DON’T LET A FRIEND STAY SAD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TELL A TRUSTED ADULT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REMIND THEM THAT YOU CARE </a:t>
            </a:r>
            <a:b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</a:br>
            <a:endParaRPr lang="en-US" sz="5000" b="1" dirty="0">
              <a:solidFill>
                <a:srgbClr val="1B1464"/>
              </a:solidFill>
              <a:latin typeface="Cera Round Pro" panose="00000500000000000000" pitchFamily="50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47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0B99D8-53EC-4A0F-804F-D952542EB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017" y="0"/>
            <a:ext cx="8108488" cy="25834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86DB71-E28F-4D97-BCB3-9B87F5C22166}"/>
              </a:ext>
            </a:extLst>
          </p:cNvPr>
          <p:cNvSpPr txBox="1"/>
          <p:nvPr/>
        </p:nvSpPr>
        <p:spPr>
          <a:xfrm>
            <a:off x="3457873" y="2918460"/>
            <a:ext cx="5504775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SHOW YOU CARE BY TAKING PART IN </a:t>
            </a:r>
            <a:r>
              <a:rPr lang="en-US" sz="50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ODD SOCKS MONDAY</a:t>
            </a:r>
            <a:endParaRPr lang="en-US" sz="5000" b="1" dirty="0">
              <a:solidFill>
                <a:srgbClr val="1B1464"/>
              </a:solidFill>
              <a:latin typeface="Cera Round Pro" panose="00000500000000000000" pitchFamily="50" charset="0"/>
              <a:cs typeface="Segoe UI" panose="020B0502040204020203" pitchFamily="34" charset="0"/>
            </a:endParaRPr>
          </a:p>
          <a:p>
            <a:pPr algn="ctr"/>
            <a:r>
              <a:rPr lang="en-US" sz="5000" b="1" dirty="0">
                <a:solidFill>
                  <a:schemeClr val="accent6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0146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86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F6A17-8B99-9EBB-8F21-1195C3642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86A927F0-373E-0575-F5ED-2F7BE7DD27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42" b="21049"/>
          <a:stretch>
            <a:fillRect/>
          </a:stretch>
        </p:blipFill>
        <p:spPr>
          <a:xfrm>
            <a:off x="774147" y="1822012"/>
            <a:ext cx="5161790" cy="323177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DBAF8E3F-8619-60F5-2074-64624D23F2E6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D31C7D39-968F-80F7-35A2-378F96924B47}"/>
              </a:ext>
            </a:extLst>
          </p:cNvPr>
          <p:cNvSpPr txBox="1"/>
          <p:nvPr/>
        </p:nvSpPr>
        <p:spPr>
          <a:xfrm>
            <a:off x="1646918" y="528752"/>
            <a:ext cx="88981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000" b="1" dirty="0">
                <a:solidFill>
                  <a:srgbClr val="FFBF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ANTI-BULLYING WEEK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607DC3-2625-5558-6E68-E0A44917D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2C894D-BB0B-4C57-6811-6399191FFB48}"/>
              </a:ext>
            </a:extLst>
          </p:cNvPr>
          <p:cNvSpPr/>
          <p:nvPr/>
        </p:nvSpPr>
        <p:spPr>
          <a:xfrm rot="18987975">
            <a:off x="-3365356" y="-1399494"/>
            <a:ext cx="6128657" cy="282822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A yellow lightning bolt on a black background&#10;&#10;AI-generated content may be incorrect.">
            <a:extLst>
              <a:ext uri="{FF2B5EF4-FFF2-40B4-BE49-F238E27FC236}">
                <a16:creationId xmlns:a16="http://schemas.microsoft.com/office/drawing/2014/main" id="{9771BA84-A411-6CC3-CA9C-E37AC4524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751">
            <a:off x="-1765911" y="-70169"/>
            <a:ext cx="5568736" cy="3132414"/>
          </a:xfrm>
          <a:prstGeom prst="rect">
            <a:avLst/>
          </a:prstGeom>
        </p:spPr>
      </p:pic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02A6025-4C1A-9B95-E418-5373F3D69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9055" y="5785002"/>
            <a:ext cx="3315232" cy="1117150"/>
          </a:xfrm>
          <a:prstGeom prst="rect">
            <a:avLst/>
          </a:prstGeom>
        </p:spPr>
      </p:pic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5A3DFCC4-6DAB-EA5A-4CE4-24EB9476F11A}"/>
              </a:ext>
            </a:extLst>
          </p:cNvPr>
          <p:cNvSpPr/>
          <p:nvPr/>
        </p:nvSpPr>
        <p:spPr>
          <a:xfrm rot="10800000">
            <a:off x="6095997" y="1806707"/>
            <a:ext cx="45719" cy="406742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Line arrow: Clockwise curve with solid fill">
            <a:extLst>
              <a:ext uri="{FF2B5EF4-FFF2-40B4-BE49-F238E27FC236}">
                <a16:creationId xmlns:a16="http://schemas.microsoft.com/office/drawing/2014/main" id="{5A71B456-225F-0632-C5A2-E0F38B92FC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2006444">
            <a:off x="9977101" y="1339036"/>
            <a:ext cx="914400" cy="914400"/>
          </a:xfrm>
          <a:prstGeom prst="rect">
            <a:avLst/>
          </a:prstGeom>
        </p:spPr>
      </p:pic>
      <p:sp>
        <p:nvSpPr>
          <p:cNvPr id="9" name="TextBox 14">
            <a:extLst>
              <a:ext uri="{FF2B5EF4-FFF2-40B4-BE49-F238E27FC236}">
                <a16:creationId xmlns:a16="http://schemas.microsoft.com/office/drawing/2014/main" id="{4C427C5E-B3E7-5B78-358C-86B16C543316}"/>
              </a:ext>
            </a:extLst>
          </p:cNvPr>
          <p:cNvSpPr txBox="1"/>
          <p:nvPr/>
        </p:nvSpPr>
        <p:spPr>
          <a:xfrm>
            <a:off x="6506993" y="1919277"/>
            <a:ext cx="44094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Monday 10</a:t>
            </a:r>
            <a:r>
              <a:rPr lang="en-US" sz="3000" b="1" baseline="30000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th</a:t>
            </a:r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to 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Friday 14</a:t>
            </a:r>
            <a:r>
              <a:rPr lang="en-US" sz="3000" b="1" baseline="30000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th</a:t>
            </a:r>
            <a:r>
              <a:rPr lang="en-US" sz="3000" b="1" dirty="0">
                <a:solidFill>
                  <a:schemeClr val="bg1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November</a:t>
            </a:r>
          </a:p>
        </p:txBody>
      </p:sp>
      <p:pic>
        <p:nvPicPr>
          <p:cNvPr id="12" name="Picture 11" descr="A yellow arrow pointing to the left&#10;&#10;AI-generated content may be incorrect.">
            <a:extLst>
              <a:ext uri="{FF2B5EF4-FFF2-40B4-BE49-F238E27FC236}">
                <a16:creationId xmlns:a16="http://schemas.microsoft.com/office/drawing/2014/main" id="{5F89AB3B-55E8-AF1F-113E-5C9354DAC5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06811">
            <a:off x="-1511491" y="4951947"/>
            <a:ext cx="4649484" cy="2615335"/>
          </a:xfrm>
          <a:prstGeom prst="rect">
            <a:avLst/>
          </a:prstGeom>
        </p:spPr>
      </p:pic>
      <p:pic>
        <p:nvPicPr>
          <p:cNvPr id="15" name="Picture 14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51236AF3-4770-C98E-94EB-EB4444EA7C7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35937" y="2826337"/>
            <a:ext cx="4677863" cy="263129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167A83C-E617-E8F0-62FA-EFE627F56F1F}"/>
              </a:ext>
            </a:extLst>
          </p:cNvPr>
          <p:cNvSpPr/>
          <p:nvPr/>
        </p:nvSpPr>
        <p:spPr>
          <a:xfrm>
            <a:off x="7480750" y="3692619"/>
            <a:ext cx="6128657" cy="1015663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BF00"/>
              </a:solidFill>
            </a:endParaRPr>
          </a:p>
        </p:txBody>
      </p:sp>
      <p:sp>
        <p:nvSpPr>
          <p:cNvPr id="26" name="TextBox 14">
            <a:extLst>
              <a:ext uri="{FF2B5EF4-FFF2-40B4-BE49-F238E27FC236}">
                <a16:creationId xmlns:a16="http://schemas.microsoft.com/office/drawing/2014/main" id="{C7E90E55-1F7D-5CD6-F28D-9796BADF1436}"/>
              </a:ext>
            </a:extLst>
          </p:cNvPr>
          <p:cNvSpPr txBox="1"/>
          <p:nvPr/>
        </p:nvSpPr>
        <p:spPr>
          <a:xfrm>
            <a:off x="8773332" y="3753326"/>
            <a:ext cx="2735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>
                <a:solidFill>
                  <a:srgbClr val="1B1862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Monday 10</a:t>
            </a:r>
            <a:r>
              <a:rPr lang="en-US" sz="2500" b="1" baseline="30000" dirty="0">
                <a:solidFill>
                  <a:srgbClr val="1B1862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th</a:t>
            </a:r>
            <a:r>
              <a:rPr lang="en-US" sz="2500" b="1" dirty="0">
                <a:solidFill>
                  <a:srgbClr val="1B1862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November</a:t>
            </a:r>
          </a:p>
        </p:txBody>
      </p:sp>
      <p:pic>
        <p:nvPicPr>
          <p:cNvPr id="28" name="Picture 27" descr="A blue cartoon character with socks and words&#10;&#10;AI-generated content may be incorrect.">
            <a:extLst>
              <a:ext uri="{FF2B5EF4-FFF2-40B4-BE49-F238E27FC236}">
                <a16:creationId xmlns:a16="http://schemas.microsoft.com/office/drawing/2014/main" id="{2690246F-30BC-8ECF-C401-D52D5A739FF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895" y="3112041"/>
            <a:ext cx="3134694" cy="1763265"/>
          </a:xfrm>
          <a:prstGeom prst="rect">
            <a:avLst/>
          </a:prstGeom>
        </p:spPr>
      </p:pic>
      <p:pic>
        <p:nvPicPr>
          <p:cNvPr id="13" name="Picture 12" descr="A blue and white lightning bolt&#10;&#10;AI-generated content may be incorrect.">
            <a:extLst>
              <a:ext uri="{FF2B5EF4-FFF2-40B4-BE49-F238E27FC236}">
                <a16:creationId xmlns:a16="http://schemas.microsoft.com/office/drawing/2014/main" id="{CDEDB3CA-4D24-2F57-33B6-60B68F1609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435" y="4875306"/>
            <a:ext cx="3785378" cy="21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10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C51D4C6-DF5E-40B1-8499-95737F97F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96712">
            <a:off x="8816438" y="461823"/>
            <a:ext cx="2803695" cy="3972803"/>
          </a:xfrm>
          <a:prstGeom prst="rect">
            <a:avLst/>
          </a:prstGeom>
          <a:ln w="38100">
            <a:solidFill>
              <a:srgbClr val="FFBF00"/>
            </a:solidFill>
          </a:ln>
        </p:spPr>
      </p:pic>
      <p:pic>
        <p:nvPicPr>
          <p:cNvPr id="4" name="Picture 3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F21CAC9B-A4CC-4C31-83DD-40885E059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753" y="-48643"/>
            <a:ext cx="5238451" cy="220817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68C727-2766-4724-9172-EB55D8633122}"/>
              </a:ext>
            </a:extLst>
          </p:cNvPr>
          <p:cNvSpPr/>
          <p:nvPr/>
        </p:nvSpPr>
        <p:spPr>
          <a:xfrm rot="10806048">
            <a:off x="184" y="578571"/>
            <a:ext cx="8161421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4F76AE-9BE1-43B2-9761-4B6E4D16F76F}"/>
              </a:ext>
            </a:extLst>
          </p:cNvPr>
          <p:cNvSpPr txBox="1"/>
          <p:nvPr/>
        </p:nvSpPr>
        <p:spPr>
          <a:xfrm>
            <a:off x="107004" y="688521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HOW DOES BULLYING AFFECT US AT HILL TOP?</a:t>
            </a:r>
          </a:p>
        </p:txBody>
      </p:sp>
    </p:spTree>
    <p:extLst>
      <p:ext uri="{BB962C8B-B14F-4D97-AF65-F5344CB8AC3E}">
        <p14:creationId xmlns:p14="http://schemas.microsoft.com/office/powerpoint/2010/main" val="247576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F21CAC9B-A4CC-4C31-83DD-40885E059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70" y="1"/>
            <a:ext cx="5238451" cy="21011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68C727-2766-4724-9172-EB55D8633122}"/>
              </a:ext>
            </a:extLst>
          </p:cNvPr>
          <p:cNvSpPr/>
          <p:nvPr/>
        </p:nvSpPr>
        <p:spPr>
          <a:xfrm rot="10806048">
            <a:off x="187" y="574661"/>
            <a:ext cx="3716076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4F76AE-9BE1-43B2-9761-4B6E4D16F76F}"/>
              </a:ext>
            </a:extLst>
          </p:cNvPr>
          <p:cNvSpPr txBox="1"/>
          <p:nvPr/>
        </p:nvSpPr>
        <p:spPr>
          <a:xfrm>
            <a:off x="107004" y="688521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YOU TOLD US…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02997-69BF-4FEC-A0B0-A6293E2C3897}"/>
              </a:ext>
            </a:extLst>
          </p:cNvPr>
          <p:cNvSpPr txBox="1"/>
          <p:nvPr/>
        </p:nvSpPr>
        <p:spPr>
          <a:xfrm>
            <a:off x="5582676" y="81092"/>
            <a:ext cx="28923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0" b="1" dirty="0">
                <a:solidFill>
                  <a:schemeClr val="bg1"/>
                </a:solidFill>
              </a:rPr>
              <a:t>74%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6EC915-4F72-4634-96A0-A86055A2A953}"/>
              </a:ext>
            </a:extLst>
          </p:cNvPr>
          <p:cNvSpPr txBox="1"/>
          <p:nvPr/>
        </p:nvSpPr>
        <p:spPr>
          <a:xfrm>
            <a:off x="8785395" y="265758"/>
            <a:ext cx="32246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CONSIDER THAT THEY HAVE BEEN BULLIED</a:t>
            </a:r>
          </a:p>
        </p:txBody>
      </p:sp>
      <p:pic>
        <p:nvPicPr>
          <p:cNvPr id="11" name="Picture 10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98CE7411-9055-4C9F-97B7-407203BB39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88" y="2071126"/>
            <a:ext cx="5238451" cy="210117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12C3C24-4D63-47E7-AB41-FBCB6C573B1B}"/>
              </a:ext>
            </a:extLst>
          </p:cNvPr>
          <p:cNvSpPr/>
          <p:nvPr/>
        </p:nvSpPr>
        <p:spPr>
          <a:xfrm rot="10806048">
            <a:off x="705" y="2645786"/>
            <a:ext cx="3716076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7CEE16-3D1B-4E88-B052-6FB21DE8B20C}"/>
              </a:ext>
            </a:extLst>
          </p:cNvPr>
          <p:cNvSpPr txBox="1"/>
          <p:nvPr/>
        </p:nvSpPr>
        <p:spPr>
          <a:xfrm>
            <a:off x="107522" y="2759646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YOU TOLD US…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C2EE57-3CC3-492D-BEAD-828AF2597B92}"/>
              </a:ext>
            </a:extLst>
          </p:cNvPr>
          <p:cNvSpPr txBox="1"/>
          <p:nvPr/>
        </p:nvSpPr>
        <p:spPr>
          <a:xfrm>
            <a:off x="5583194" y="2152217"/>
            <a:ext cx="28923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0" b="1" dirty="0">
                <a:solidFill>
                  <a:schemeClr val="bg1"/>
                </a:solidFill>
              </a:rPr>
              <a:t>46%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BF854B-2471-434E-BFBD-57DF3AF5917C}"/>
              </a:ext>
            </a:extLst>
          </p:cNvPr>
          <p:cNvSpPr txBox="1"/>
          <p:nvPr/>
        </p:nvSpPr>
        <p:spPr>
          <a:xfrm>
            <a:off x="8785395" y="2560619"/>
            <a:ext cx="3224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SOUGHT HELP FROM SOMEONE</a:t>
            </a:r>
          </a:p>
        </p:txBody>
      </p:sp>
      <p:pic>
        <p:nvPicPr>
          <p:cNvPr id="16" name="Picture 15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33E3E69E-A14D-4A3E-90B0-AE467C04D3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88" y="4185434"/>
            <a:ext cx="5238451" cy="210117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B2E08DF-300E-4065-A8A3-3CF5CCE32D2D}"/>
              </a:ext>
            </a:extLst>
          </p:cNvPr>
          <p:cNvSpPr/>
          <p:nvPr/>
        </p:nvSpPr>
        <p:spPr>
          <a:xfrm rot="10806048">
            <a:off x="705" y="4760094"/>
            <a:ext cx="3716076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F7C0A8-8612-4C26-BF15-640F5AFE15FF}"/>
              </a:ext>
            </a:extLst>
          </p:cNvPr>
          <p:cNvSpPr txBox="1"/>
          <p:nvPr/>
        </p:nvSpPr>
        <p:spPr>
          <a:xfrm>
            <a:off x="107522" y="4873954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Which is the most common?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54C9FE-1AAD-4D7D-8DB1-A41AD8F03FA6}"/>
              </a:ext>
            </a:extLst>
          </p:cNvPr>
          <p:cNvSpPr txBox="1"/>
          <p:nvPr/>
        </p:nvSpPr>
        <p:spPr>
          <a:xfrm>
            <a:off x="5380638" y="4427316"/>
            <a:ext cx="3580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PHYSICAL (hitting)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78F3BE-6D85-4AA8-BD1E-AF14B4C29A5E}"/>
              </a:ext>
            </a:extLst>
          </p:cNvPr>
          <p:cNvSpPr txBox="1"/>
          <p:nvPr/>
        </p:nvSpPr>
        <p:spPr>
          <a:xfrm>
            <a:off x="5358939" y="5700302"/>
            <a:ext cx="4796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EMOTIONAL (name calling)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D44B5F-222B-4888-B0F7-CD00DC404D93}"/>
              </a:ext>
            </a:extLst>
          </p:cNvPr>
          <p:cNvSpPr txBox="1"/>
          <p:nvPr/>
        </p:nvSpPr>
        <p:spPr>
          <a:xfrm>
            <a:off x="5412065" y="5080309"/>
            <a:ext cx="4237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ONLINE (social media)</a:t>
            </a:r>
          </a:p>
        </p:txBody>
      </p:sp>
    </p:spTree>
    <p:extLst>
      <p:ext uri="{BB962C8B-B14F-4D97-AF65-F5344CB8AC3E}">
        <p14:creationId xmlns:p14="http://schemas.microsoft.com/office/powerpoint/2010/main" val="351194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F21CAC9B-A4CC-4C31-83DD-40885E059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70" y="1"/>
            <a:ext cx="5238451" cy="21011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68C727-2766-4724-9172-EB55D8633122}"/>
              </a:ext>
            </a:extLst>
          </p:cNvPr>
          <p:cNvSpPr/>
          <p:nvPr/>
        </p:nvSpPr>
        <p:spPr>
          <a:xfrm rot="10806048">
            <a:off x="187" y="574661"/>
            <a:ext cx="3716076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4F76AE-9BE1-43B2-9761-4B6E4D16F76F}"/>
              </a:ext>
            </a:extLst>
          </p:cNvPr>
          <p:cNvSpPr txBox="1"/>
          <p:nvPr/>
        </p:nvSpPr>
        <p:spPr>
          <a:xfrm>
            <a:off x="107004" y="688521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YOU TOLD US…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02997-69BF-4FEC-A0B0-A6293E2C3897}"/>
              </a:ext>
            </a:extLst>
          </p:cNvPr>
          <p:cNvSpPr txBox="1"/>
          <p:nvPr/>
        </p:nvSpPr>
        <p:spPr>
          <a:xfrm>
            <a:off x="5582676" y="81092"/>
            <a:ext cx="28923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0" b="1" dirty="0">
                <a:solidFill>
                  <a:schemeClr val="bg1"/>
                </a:solidFill>
              </a:rPr>
              <a:t>74%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6EC915-4F72-4634-96A0-A86055A2A953}"/>
              </a:ext>
            </a:extLst>
          </p:cNvPr>
          <p:cNvSpPr txBox="1"/>
          <p:nvPr/>
        </p:nvSpPr>
        <p:spPr>
          <a:xfrm>
            <a:off x="8785395" y="265758"/>
            <a:ext cx="32246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CONSIDER THAT THEY HAVE BEEN BULLIED</a:t>
            </a:r>
          </a:p>
        </p:txBody>
      </p:sp>
      <p:pic>
        <p:nvPicPr>
          <p:cNvPr id="11" name="Picture 10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98CE7411-9055-4C9F-97B7-407203BB39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88" y="2071126"/>
            <a:ext cx="5238451" cy="210117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12C3C24-4D63-47E7-AB41-FBCB6C573B1B}"/>
              </a:ext>
            </a:extLst>
          </p:cNvPr>
          <p:cNvSpPr/>
          <p:nvPr/>
        </p:nvSpPr>
        <p:spPr>
          <a:xfrm rot="10806048">
            <a:off x="705" y="2645786"/>
            <a:ext cx="3716076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7CEE16-3D1B-4E88-B052-6FB21DE8B20C}"/>
              </a:ext>
            </a:extLst>
          </p:cNvPr>
          <p:cNvSpPr txBox="1"/>
          <p:nvPr/>
        </p:nvSpPr>
        <p:spPr>
          <a:xfrm>
            <a:off x="107522" y="2759646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YOU TOLD US…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C2EE57-3CC3-492D-BEAD-828AF2597B92}"/>
              </a:ext>
            </a:extLst>
          </p:cNvPr>
          <p:cNvSpPr txBox="1"/>
          <p:nvPr/>
        </p:nvSpPr>
        <p:spPr>
          <a:xfrm>
            <a:off x="5583194" y="2152217"/>
            <a:ext cx="28923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0" b="1" dirty="0">
                <a:solidFill>
                  <a:schemeClr val="bg1"/>
                </a:solidFill>
              </a:rPr>
              <a:t>46%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BF854B-2471-434E-BFBD-57DF3AF5917C}"/>
              </a:ext>
            </a:extLst>
          </p:cNvPr>
          <p:cNvSpPr txBox="1"/>
          <p:nvPr/>
        </p:nvSpPr>
        <p:spPr>
          <a:xfrm>
            <a:off x="8785395" y="2560619"/>
            <a:ext cx="3224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SOUGHT HELP FROM SOMEONE</a:t>
            </a:r>
          </a:p>
        </p:txBody>
      </p:sp>
      <p:pic>
        <p:nvPicPr>
          <p:cNvPr id="16" name="Picture 15" descr="A yellow arrow pointing to the right&#10;&#10;AI-generated content may be incorrect.">
            <a:extLst>
              <a:ext uri="{FF2B5EF4-FFF2-40B4-BE49-F238E27FC236}">
                <a16:creationId xmlns:a16="http://schemas.microsoft.com/office/drawing/2014/main" id="{33E3E69E-A14D-4A3E-90B0-AE467C04D3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88" y="4185434"/>
            <a:ext cx="5238451" cy="210117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B2E08DF-300E-4065-A8A3-3CF5CCE32D2D}"/>
              </a:ext>
            </a:extLst>
          </p:cNvPr>
          <p:cNvSpPr/>
          <p:nvPr/>
        </p:nvSpPr>
        <p:spPr>
          <a:xfrm rot="10806048">
            <a:off x="705" y="4760094"/>
            <a:ext cx="3716076" cy="804676"/>
          </a:xfrm>
          <a:prstGeom prst="rect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F7C0A8-8612-4C26-BF15-640F5AFE15FF}"/>
              </a:ext>
            </a:extLst>
          </p:cNvPr>
          <p:cNvSpPr txBox="1"/>
          <p:nvPr/>
        </p:nvSpPr>
        <p:spPr>
          <a:xfrm>
            <a:off x="107522" y="4873954"/>
            <a:ext cx="8162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YOU TOLD US…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54C9FE-1AAD-4D7D-8DB1-A41AD8F03FA6}"/>
              </a:ext>
            </a:extLst>
          </p:cNvPr>
          <p:cNvSpPr txBox="1"/>
          <p:nvPr/>
        </p:nvSpPr>
        <p:spPr>
          <a:xfrm>
            <a:off x="5358939" y="5944505"/>
            <a:ext cx="3580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PHYSICAL (hitting)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78F3BE-6D85-4AA8-BD1E-AF14B4C29A5E}"/>
              </a:ext>
            </a:extLst>
          </p:cNvPr>
          <p:cNvSpPr txBox="1"/>
          <p:nvPr/>
        </p:nvSpPr>
        <p:spPr>
          <a:xfrm>
            <a:off x="5349492" y="5160784"/>
            <a:ext cx="4796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EMOTIONAL (name calling)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D44B5F-222B-4888-B0F7-CD00DC404D93}"/>
              </a:ext>
            </a:extLst>
          </p:cNvPr>
          <p:cNvSpPr txBox="1"/>
          <p:nvPr/>
        </p:nvSpPr>
        <p:spPr>
          <a:xfrm>
            <a:off x="5358939" y="4377064"/>
            <a:ext cx="4237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ONLINE (social media)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271ADA-79E6-45AE-B4D1-FB44C08A4721}"/>
              </a:ext>
            </a:extLst>
          </p:cNvPr>
          <p:cNvSpPr txBox="1"/>
          <p:nvPr/>
        </p:nvSpPr>
        <p:spPr>
          <a:xfrm>
            <a:off x="10211045" y="4091209"/>
            <a:ext cx="32246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56%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3754DD-7D75-40CC-85B7-7BD6DC8A65FE}"/>
              </a:ext>
            </a:extLst>
          </p:cNvPr>
          <p:cNvSpPr txBox="1"/>
          <p:nvPr/>
        </p:nvSpPr>
        <p:spPr>
          <a:xfrm>
            <a:off x="10232939" y="4917141"/>
            <a:ext cx="32246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35%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64D9FD-82A1-4845-A11A-B740482B1F8D}"/>
              </a:ext>
            </a:extLst>
          </p:cNvPr>
          <p:cNvSpPr txBox="1"/>
          <p:nvPr/>
        </p:nvSpPr>
        <p:spPr>
          <a:xfrm>
            <a:off x="10254833" y="5743073"/>
            <a:ext cx="32246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  7%</a:t>
            </a:r>
          </a:p>
        </p:txBody>
      </p:sp>
    </p:spTree>
    <p:extLst>
      <p:ext uri="{BB962C8B-B14F-4D97-AF65-F5344CB8AC3E}">
        <p14:creationId xmlns:p14="http://schemas.microsoft.com/office/powerpoint/2010/main" val="1456082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9802997-69BF-4FEC-A0B0-A6293E2C3897}"/>
              </a:ext>
            </a:extLst>
          </p:cNvPr>
          <p:cNvSpPr txBox="1"/>
          <p:nvPr/>
        </p:nvSpPr>
        <p:spPr>
          <a:xfrm>
            <a:off x="6096000" y="599540"/>
            <a:ext cx="62361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YOU TOLD US HOW IT MAKES YOU FEEL… 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4133FA20-0024-43D8-B726-03305D1ED645}"/>
              </a:ext>
            </a:extLst>
          </p:cNvPr>
          <p:cNvSpPr/>
          <p:nvPr/>
        </p:nvSpPr>
        <p:spPr>
          <a:xfrm>
            <a:off x="373223" y="172449"/>
            <a:ext cx="5122507" cy="3993501"/>
          </a:xfrm>
          <a:prstGeom prst="wedgeEllipseCallout">
            <a:avLst>
              <a:gd name="adj1" fmla="val 210"/>
              <a:gd name="adj2" fmla="val 72106"/>
            </a:avLst>
          </a:prstGeom>
          <a:solidFill>
            <a:srgbClr val="FFB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 descr="Vector icon of men and women business | Premium Vector">
            <a:extLst>
              <a:ext uri="{FF2B5EF4-FFF2-40B4-BE49-F238E27FC236}">
                <a16:creationId xmlns:a16="http://schemas.microsoft.com/office/drawing/2014/main" id="{CFED5D7E-9AFF-468B-A9AF-5C5C75290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48" y="4028395"/>
            <a:ext cx="5962650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D6EC915-4F72-4634-96A0-A86055A2A953}"/>
              </a:ext>
            </a:extLst>
          </p:cNvPr>
          <p:cNvSpPr txBox="1"/>
          <p:nvPr/>
        </p:nvSpPr>
        <p:spPr>
          <a:xfrm>
            <a:off x="1807461" y="1384370"/>
            <a:ext cx="422011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0" b="1" dirty="0">
                <a:solidFill>
                  <a:srgbClr val="1B1263"/>
                </a:solidFill>
              </a:rPr>
              <a:t>SAD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3B1D40-8924-4B37-AEB1-F3B5E88D4754}"/>
              </a:ext>
            </a:extLst>
          </p:cNvPr>
          <p:cNvSpPr txBox="1"/>
          <p:nvPr/>
        </p:nvSpPr>
        <p:spPr>
          <a:xfrm>
            <a:off x="2457712" y="3154086"/>
            <a:ext cx="4220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DEPRESSED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5152BE-05A3-44E3-BABC-460788E9F837}"/>
              </a:ext>
            </a:extLst>
          </p:cNvPr>
          <p:cNvSpPr txBox="1"/>
          <p:nvPr/>
        </p:nvSpPr>
        <p:spPr>
          <a:xfrm>
            <a:off x="824419" y="2678849"/>
            <a:ext cx="2198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UPSET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9493BB-055B-4F90-B93E-E156F0F83D03}"/>
              </a:ext>
            </a:extLst>
          </p:cNvPr>
          <p:cNvSpPr txBox="1"/>
          <p:nvPr/>
        </p:nvSpPr>
        <p:spPr>
          <a:xfrm>
            <a:off x="3836867" y="2514022"/>
            <a:ext cx="2190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ANGRY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07E5149-E4A5-4945-9C51-B14254A1310F}"/>
              </a:ext>
            </a:extLst>
          </p:cNvPr>
          <p:cNvSpPr txBox="1"/>
          <p:nvPr/>
        </p:nvSpPr>
        <p:spPr>
          <a:xfrm>
            <a:off x="1555317" y="437958"/>
            <a:ext cx="2198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LONELY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574F66-A7D3-466B-A0DA-8DB17CCD8298}"/>
              </a:ext>
            </a:extLst>
          </p:cNvPr>
          <p:cNvSpPr txBox="1"/>
          <p:nvPr/>
        </p:nvSpPr>
        <p:spPr>
          <a:xfrm>
            <a:off x="2799182" y="933726"/>
            <a:ext cx="2532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WORTHLESS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125EE34-680A-4314-AEBC-08FEEDEC5972}"/>
              </a:ext>
            </a:extLst>
          </p:cNvPr>
          <p:cNvSpPr txBox="1"/>
          <p:nvPr/>
        </p:nvSpPr>
        <p:spPr>
          <a:xfrm>
            <a:off x="712106" y="1126204"/>
            <a:ext cx="2190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STRESSED</a:t>
            </a:r>
          </a:p>
        </p:txBody>
      </p:sp>
    </p:spTree>
    <p:extLst>
      <p:ext uri="{BB962C8B-B14F-4D97-AF65-F5344CB8AC3E}">
        <p14:creationId xmlns:p14="http://schemas.microsoft.com/office/powerpoint/2010/main" val="32217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DC10F-1577-AA0D-7776-76EEC0E22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E9D5E15A-4697-1E1B-ED0D-DDE3338055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" y="386895"/>
            <a:ext cx="12289661" cy="69129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1D6F117-EC9D-3D73-6231-68CCBA7BA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" name="Picture 10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1B50D20A-32B0-6262-E280-8A1A0A091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3902696-FDD4-F272-B8C6-810F92F76C9D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0191ACC3-A35E-DF29-0434-9BD859F258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84723">
            <a:off x="10047260" y="4950698"/>
            <a:ext cx="2893654" cy="162768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02BAECC-0E48-02A1-B556-56F1F4E9423A}"/>
              </a:ext>
            </a:extLst>
          </p:cNvPr>
          <p:cNvSpPr/>
          <p:nvPr/>
        </p:nvSpPr>
        <p:spPr>
          <a:xfrm rot="18144887">
            <a:off x="9735573" y="3557967"/>
            <a:ext cx="6128657" cy="51039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D947FFE3-EDF9-FA05-9F8A-EF24AFB68A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343" y="325277"/>
            <a:ext cx="3315233" cy="11171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B115D6-470F-9EF0-2D13-C85206661FE7}"/>
              </a:ext>
            </a:extLst>
          </p:cNvPr>
          <p:cNvSpPr txBox="1"/>
          <p:nvPr/>
        </p:nvSpPr>
        <p:spPr>
          <a:xfrm>
            <a:off x="1381869" y="2474375"/>
            <a:ext cx="541648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WE CAN MAKE A HUGE DIFFERENCE</a:t>
            </a:r>
          </a:p>
        </p:txBody>
      </p:sp>
      <p:pic>
        <p:nvPicPr>
          <p:cNvPr id="2050" name="Picture 2" descr="Support - Free business icons">
            <a:extLst>
              <a:ext uri="{FF2B5EF4-FFF2-40B4-BE49-F238E27FC236}">
                <a16:creationId xmlns:a16="http://schemas.microsoft.com/office/drawing/2014/main" id="{6860296F-50B5-457B-822A-8B85A30CD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3A8DFF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760" y="1871640"/>
            <a:ext cx="2618284" cy="2618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19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DC10F-1577-AA0D-7776-76EEC0E22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E9D5E15A-4697-1E1B-ED0D-DDE3338055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" y="386895"/>
            <a:ext cx="12289661" cy="69129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1D6F117-EC9D-3D73-6231-68CCBA7BA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" name="Picture 10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1B50D20A-32B0-6262-E280-8A1A0A091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3902696-FDD4-F272-B8C6-810F92F76C9D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0191ACC3-A35E-DF29-0434-9BD859F258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84723">
            <a:off x="10047260" y="4950698"/>
            <a:ext cx="2893654" cy="162768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02BAECC-0E48-02A1-B556-56F1F4E9423A}"/>
              </a:ext>
            </a:extLst>
          </p:cNvPr>
          <p:cNvSpPr/>
          <p:nvPr/>
        </p:nvSpPr>
        <p:spPr>
          <a:xfrm rot="18144887">
            <a:off x="9735573" y="3557967"/>
            <a:ext cx="6128657" cy="51039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D947FFE3-EDF9-FA05-9F8A-EF24AFB68A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343" y="325277"/>
            <a:ext cx="3315233" cy="11171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B115D6-470F-9EF0-2D13-C85206661FE7}"/>
              </a:ext>
            </a:extLst>
          </p:cNvPr>
          <p:cNvSpPr txBox="1"/>
          <p:nvPr/>
        </p:nvSpPr>
        <p:spPr>
          <a:xfrm>
            <a:off x="1381869" y="2474375"/>
            <a:ext cx="541648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WHAT IS POWER?</a:t>
            </a:r>
          </a:p>
        </p:txBody>
      </p:sp>
      <p:pic>
        <p:nvPicPr>
          <p:cNvPr id="4" name="Picture 3" descr="A blue lightning bolt on a black background&#10;&#10;AI-generated content may be incorrect.">
            <a:extLst>
              <a:ext uri="{FF2B5EF4-FFF2-40B4-BE49-F238E27FC236}">
                <a16:creationId xmlns:a16="http://schemas.microsoft.com/office/drawing/2014/main" id="{1C60CFD3-CB62-E1E7-6468-05650A8D43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265" y="1982699"/>
            <a:ext cx="5078716" cy="285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30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DC10F-1577-AA0D-7776-76EEC0E22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E9D5E15A-4697-1E1B-ED0D-DDE3338055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" y="386895"/>
            <a:ext cx="12289661" cy="69129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1D6F117-EC9D-3D73-6231-68CCBA7BA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" name="Picture 10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1B50D20A-32B0-6262-E280-8A1A0A091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3902696-FDD4-F272-B8C6-810F92F76C9D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0191ACC3-A35E-DF29-0434-9BD859F258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84723">
            <a:off x="10047260" y="4950698"/>
            <a:ext cx="2893654" cy="162768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02BAECC-0E48-02A1-B556-56F1F4E9423A}"/>
              </a:ext>
            </a:extLst>
          </p:cNvPr>
          <p:cNvSpPr/>
          <p:nvPr/>
        </p:nvSpPr>
        <p:spPr>
          <a:xfrm rot="18144887">
            <a:off x="9735573" y="3557967"/>
            <a:ext cx="6128657" cy="51039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D947FFE3-EDF9-FA05-9F8A-EF24AFB68A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343" y="325277"/>
            <a:ext cx="3315233" cy="11171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B115D6-470F-9EF0-2D13-C85206661FE7}"/>
              </a:ext>
            </a:extLst>
          </p:cNvPr>
          <p:cNvSpPr txBox="1"/>
          <p:nvPr/>
        </p:nvSpPr>
        <p:spPr>
          <a:xfrm>
            <a:off x="1381869" y="2474375"/>
            <a:ext cx="541648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WHAT IS POWER?</a:t>
            </a:r>
            <a:b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</a:br>
            <a:r>
              <a:rPr lang="en-US" sz="50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(it can be negative)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920758-EE79-4EC5-9A20-D9F1E2543F33}"/>
              </a:ext>
            </a:extLst>
          </p:cNvPr>
          <p:cNvSpPr txBox="1"/>
          <p:nvPr/>
        </p:nvSpPr>
        <p:spPr>
          <a:xfrm>
            <a:off x="7267300" y="1883685"/>
            <a:ext cx="320560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Control</a:t>
            </a:r>
          </a:p>
          <a:p>
            <a:r>
              <a:rPr lang="en-US" sz="40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Attacking</a:t>
            </a:r>
          </a:p>
          <a:p>
            <a:r>
              <a:rPr lang="en-US" sz="40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Hurting</a:t>
            </a:r>
          </a:p>
          <a:p>
            <a:r>
              <a:rPr lang="en-US" sz="4000" b="1" dirty="0">
                <a:solidFill>
                  <a:srgbClr val="FF0000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Destroying</a:t>
            </a:r>
          </a:p>
        </p:txBody>
      </p:sp>
    </p:spTree>
    <p:extLst>
      <p:ext uri="{BB962C8B-B14F-4D97-AF65-F5344CB8AC3E}">
        <p14:creationId xmlns:p14="http://schemas.microsoft.com/office/powerpoint/2010/main" val="3116279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DC10F-1577-AA0D-7776-76EEC0E22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E9D5E15A-4697-1E1B-ED0D-DDE3338055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" y="386895"/>
            <a:ext cx="12289661" cy="69129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1D6F117-EC9D-3D73-6231-68CCBA7BA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71" y="94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" name="Picture 10" descr="A white arrow pointing to the right&#10;&#10;AI-generated content may be incorrect.">
            <a:extLst>
              <a:ext uri="{FF2B5EF4-FFF2-40B4-BE49-F238E27FC236}">
                <a16:creationId xmlns:a16="http://schemas.microsoft.com/office/drawing/2014/main" id="{1B50D20A-32B0-6262-E280-8A1A0A091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0" b="13324"/>
          <a:stretch>
            <a:fillRect/>
          </a:stretch>
        </p:blipFill>
        <p:spPr>
          <a:xfrm>
            <a:off x="97661" y="111718"/>
            <a:ext cx="11178857" cy="59442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3902696-FDD4-F272-B8C6-810F92F76C9D}"/>
              </a:ext>
            </a:extLst>
          </p:cNvPr>
          <p:cNvSpPr/>
          <p:nvPr/>
        </p:nvSpPr>
        <p:spPr>
          <a:xfrm rot="20155093">
            <a:off x="8344283" y="6046428"/>
            <a:ext cx="6128657" cy="282822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blue arrow pointing to the right&#10;&#10;AI-generated content may be incorrect.">
            <a:extLst>
              <a:ext uri="{FF2B5EF4-FFF2-40B4-BE49-F238E27FC236}">
                <a16:creationId xmlns:a16="http://schemas.microsoft.com/office/drawing/2014/main" id="{0191ACC3-A35E-DF29-0434-9BD859F258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84723">
            <a:off x="10047260" y="4950698"/>
            <a:ext cx="2893654" cy="162768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02BAECC-0E48-02A1-B556-56F1F4E9423A}"/>
              </a:ext>
            </a:extLst>
          </p:cNvPr>
          <p:cNvSpPr/>
          <p:nvPr/>
        </p:nvSpPr>
        <p:spPr>
          <a:xfrm rot="18144887">
            <a:off x="9735573" y="3557967"/>
            <a:ext cx="6128657" cy="510397"/>
          </a:xfrm>
          <a:prstGeom prst="rect">
            <a:avLst/>
          </a:prstGeom>
          <a:solidFill>
            <a:srgbClr val="3A8DFF"/>
          </a:solidFill>
          <a:ln>
            <a:solidFill>
              <a:srgbClr val="3A8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D947FFE3-EDF9-FA05-9F8A-EF24AFB68A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343" y="325277"/>
            <a:ext cx="3315233" cy="11171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B115D6-470F-9EF0-2D13-C85206661FE7}"/>
              </a:ext>
            </a:extLst>
          </p:cNvPr>
          <p:cNvSpPr txBox="1"/>
          <p:nvPr/>
        </p:nvSpPr>
        <p:spPr>
          <a:xfrm>
            <a:off x="915481" y="2474375"/>
            <a:ext cx="614779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1B1464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WHAT IS POWER?</a:t>
            </a:r>
          </a:p>
          <a:p>
            <a:pPr algn="ctr"/>
            <a:r>
              <a:rPr lang="en-US" sz="5000" b="1" dirty="0">
                <a:solidFill>
                  <a:schemeClr val="accent6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 (look at the positives)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920758-EE79-4EC5-9A20-D9F1E2543F33}"/>
              </a:ext>
            </a:extLst>
          </p:cNvPr>
          <p:cNvSpPr txBox="1"/>
          <p:nvPr/>
        </p:nvSpPr>
        <p:spPr>
          <a:xfrm>
            <a:off x="7273426" y="2012710"/>
            <a:ext cx="320560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6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Kindness</a:t>
            </a:r>
          </a:p>
          <a:p>
            <a:r>
              <a:rPr lang="en-US" sz="4000" b="1" dirty="0">
                <a:solidFill>
                  <a:schemeClr val="accent6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Caring</a:t>
            </a:r>
          </a:p>
          <a:p>
            <a:r>
              <a:rPr lang="en-US" sz="4000" b="1" dirty="0">
                <a:solidFill>
                  <a:schemeClr val="accent6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Inclusive</a:t>
            </a:r>
          </a:p>
          <a:p>
            <a:r>
              <a:rPr lang="en-US" sz="4000" b="1" dirty="0">
                <a:solidFill>
                  <a:schemeClr val="accent6"/>
                </a:solidFill>
                <a:latin typeface="Cera Round Pro" panose="00000500000000000000" pitchFamily="50" charset="0"/>
                <a:cs typeface="Segoe UI" panose="020B0502040204020203" pitchFamily="34" charset="0"/>
              </a:rPr>
              <a:t>Brave</a:t>
            </a:r>
          </a:p>
        </p:txBody>
      </p:sp>
    </p:spTree>
    <p:extLst>
      <p:ext uri="{BB962C8B-B14F-4D97-AF65-F5344CB8AC3E}">
        <p14:creationId xmlns:p14="http://schemas.microsoft.com/office/powerpoint/2010/main" val="4173898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43a9dbb-f636-4206-b583-64b08b72b29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9FFF917A128843BD07579664FF461D" ma:contentTypeVersion="15" ma:contentTypeDescription="Create a new document." ma:contentTypeScope="" ma:versionID="9757eb9d9e4726447b4f9d59f1eff874">
  <xsd:schema xmlns:xsd="http://www.w3.org/2001/XMLSchema" xmlns:xs="http://www.w3.org/2001/XMLSchema" xmlns:p="http://schemas.microsoft.com/office/2006/metadata/properties" xmlns:ns3="443a9dbb-f636-4206-b583-64b08b72b299" xmlns:ns4="2392d918-ba3b-4d8f-8aaa-0b0d0e8e2f49" targetNamespace="http://schemas.microsoft.com/office/2006/metadata/properties" ma:root="true" ma:fieldsID="25e7740c699ed083c2c3972761c5ed69" ns3:_="" ns4:_="">
    <xsd:import namespace="443a9dbb-f636-4206-b583-64b08b72b299"/>
    <xsd:import namespace="2392d918-ba3b-4d8f-8aaa-0b0d0e8e2f49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LengthInSecond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a9dbb-f636-4206-b583-64b08b72b29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92d918-ba3b-4d8f-8aaa-0b0d0e8e2f49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BB6CB0-10A1-4FC1-A938-9278F2ABD758}">
  <ds:schemaRefs>
    <ds:schemaRef ds:uri="http://schemas.microsoft.com/office/2006/documentManagement/types"/>
    <ds:schemaRef ds:uri="2392d918-ba3b-4d8f-8aaa-0b0d0e8e2f49"/>
    <ds:schemaRef ds:uri="http://schemas.microsoft.com/office/infopath/2007/PartnerControls"/>
    <ds:schemaRef ds:uri="http://www.w3.org/XML/1998/namespace"/>
    <ds:schemaRef ds:uri="http://purl.org/dc/elements/1.1/"/>
    <ds:schemaRef ds:uri="443a9dbb-f636-4206-b583-64b08b72b299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CFA7B3B-087D-4A4D-BC18-4FB748D3D1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21DEBD-3870-43C0-9DDB-285823A0EF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3a9dbb-f636-4206-b583-64b08b72b299"/>
    <ds:schemaRef ds:uri="2392d918-ba3b-4d8f-8aaa-0b0d0e8e2f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240</Words>
  <Application>Microsoft Office PowerPoint</Application>
  <PresentationFormat>Widescreen</PresentationFormat>
  <Paragraphs>68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Cera Round Pro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 Evason-Browning</dc:creator>
  <cp:lastModifiedBy>Chris Masters (Hill Top)</cp:lastModifiedBy>
  <cp:revision>24</cp:revision>
  <dcterms:created xsi:type="dcterms:W3CDTF">2024-08-12T13:06:58Z</dcterms:created>
  <dcterms:modified xsi:type="dcterms:W3CDTF">2025-11-07T09:55:39Z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0x010100079FFF917A128843BD07579664FF461D</vt:lpwstr>
  </property>
  <property fmtid="{D5CDD505-2E9C-101B-9397-08002B2CF9AE}" pid="3" name="MediaServiceImageTags">
    <vt:lpwstr/>
  </property>
</Properties>
</file>