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331" r:id="rId5"/>
    <p:sldId id="338" r:id="rId6"/>
    <p:sldId id="342" r:id="rId7"/>
    <p:sldId id="344" r:id="rId8"/>
    <p:sldId id="353" r:id="rId9"/>
    <p:sldId id="335" r:id="rId10"/>
    <p:sldId id="346" r:id="rId11"/>
    <p:sldId id="347" r:id="rId12"/>
    <p:sldId id="348" r:id="rId13"/>
    <p:sldId id="336" r:id="rId14"/>
    <p:sldId id="334" r:id="rId15"/>
    <p:sldId id="351" r:id="rId16"/>
    <p:sldId id="349" r:id="rId17"/>
    <p:sldId id="33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DFF"/>
    <a:srgbClr val="1B1464"/>
    <a:srgbClr val="1B1263"/>
    <a:srgbClr val="FFBF00"/>
    <a:srgbClr val="1B1862"/>
    <a:srgbClr val="8757E5"/>
    <a:srgbClr val="448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F1FCF7-2CE4-4EA2-92CE-C227DE781F1A}" v="10" dt="2025-11-07T09:55:37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Masters (Hill Top)" userId="00e04af5-fe0f-4da0-921a-592be7f45200" providerId="ADAL" clId="{14C9E905-A6E3-40A5-A0C7-C6C52BF21677}"/>
    <pc:docChg chg="delSld">
      <pc:chgData name="Chris Masters (Hill Top)" userId="00e04af5-fe0f-4da0-921a-592be7f45200" providerId="ADAL" clId="{14C9E905-A6E3-40A5-A0C7-C6C52BF21677}" dt="2025-11-07T09:55:37.110" v="9" actId="2696"/>
      <pc:docMkLst>
        <pc:docMk/>
      </pc:docMkLst>
      <pc:sldChg chg="del">
        <pc:chgData name="Chris Masters (Hill Top)" userId="00e04af5-fe0f-4da0-921a-592be7f45200" providerId="ADAL" clId="{14C9E905-A6E3-40A5-A0C7-C6C52BF21677}" dt="2025-11-07T09:55:37.110" v="9" actId="2696"/>
        <pc:sldMkLst>
          <pc:docMk/>
          <pc:sldMk cId="4116210651" sldId="258"/>
        </pc:sldMkLst>
      </pc:sldChg>
      <pc:sldChg chg="del">
        <pc:chgData name="Chris Masters (Hill Top)" userId="00e04af5-fe0f-4da0-921a-592be7f45200" providerId="ADAL" clId="{14C9E905-A6E3-40A5-A0C7-C6C52BF21677}" dt="2025-11-07T09:55:06.162" v="3" actId="2696"/>
        <pc:sldMkLst>
          <pc:docMk/>
          <pc:sldMk cId="807792772" sldId="333"/>
        </pc:sldMkLst>
      </pc:sldChg>
      <pc:sldChg chg="del">
        <pc:chgData name="Chris Masters (Hill Top)" userId="00e04af5-fe0f-4da0-921a-592be7f45200" providerId="ADAL" clId="{14C9E905-A6E3-40A5-A0C7-C6C52BF21677}" dt="2025-11-07T09:55:06.153" v="2" actId="2696"/>
        <pc:sldMkLst>
          <pc:docMk/>
          <pc:sldMk cId="2264171104" sldId="339"/>
        </pc:sldMkLst>
      </pc:sldChg>
      <pc:sldChg chg="del">
        <pc:chgData name="Chris Masters (Hill Top)" userId="00e04af5-fe0f-4da0-921a-592be7f45200" providerId="ADAL" clId="{14C9E905-A6E3-40A5-A0C7-C6C52BF21677}" dt="2025-11-07T09:55:06.153" v="0" actId="2696"/>
        <pc:sldMkLst>
          <pc:docMk/>
          <pc:sldMk cId="2627045353" sldId="340"/>
        </pc:sldMkLst>
      </pc:sldChg>
      <pc:sldChg chg="del">
        <pc:chgData name="Chris Masters (Hill Top)" userId="00e04af5-fe0f-4da0-921a-592be7f45200" providerId="ADAL" clId="{14C9E905-A6E3-40A5-A0C7-C6C52BF21677}" dt="2025-11-07T09:55:06.153" v="1" actId="2696"/>
        <pc:sldMkLst>
          <pc:docMk/>
          <pc:sldMk cId="3116758132" sldId="341"/>
        </pc:sldMkLst>
      </pc:sldChg>
      <pc:sldChg chg="del">
        <pc:chgData name="Chris Masters (Hill Top)" userId="00e04af5-fe0f-4da0-921a-592be7f45200" providerId="ADAL" clId="{14C9E905-A6E3-40A5-A0C7-C6C52BF21677}" dt="2025-11-07T09:55:14.287" v="5" actId="2696"/>
        <pc:sldMkLst>
          <pc:docMk/>
          <pc:sldMk cId="2441957049" sldId="345"/>
        </pc:sldMkLst>
      </pc:sldChg>
      <pc:sldChg chg="del">
        <pc:chgData name="Chris Masters (Hill Top)" userId="00e04af5-fe0f-4da0-921a-592be7f45200" providerId="ADAL" clId="{14C9E905-A6E3-40A5-A0C7-C6C52BF21677}" dt="2025-11-07T09:55:14.287" v="4" actId="2696"/>
        <pc:sldMkLst>
          <pc:docMk/>
          <pc:sldMk cId="1639639628" sldId="352"/>
        </pc:sldMkLst>
      </pc:sldChg>
      <pc:sldChg chg="del">
        <pc:chgData name="Chris Masters (Hill Top)" userId="00e04af5-fe0f-4da0-921a-592be7f45200" providerId="ADAL" clId="{14C9E905-A6E3-40A5-A0C7-C6C52BF21677}" dt="2025-11-07T09:55:23.621" v="6" actId="2696"/>
        <pc:sldMkLst>
          <pc:docMk/>
          <pc:sldMk cId="4185656008" sldId="354"/>
        </pc:sldMkLst>
      </pc:sldChg>
      <pc:sldChg chg="del">
        <pc:chgData name="Chris Masters (Hill Top)" userId="00e04af5-fe0f-4da0-921a-592be7f45200" providerId="ADAL" clId="{14C9E905-A6E3-40A5-A0C7-C6C52BF21677}" dt="2025-11-07T09:55:23.628" v="7" actId="2696"/>
        <pc:sldMkLst>
          <pc:docMk/>
          <pc:sldMk cId="1769027048" sldId="355"/>
        </pc:sldMkLst>
      </pc:sldChg>
      <pc:sldChg chg="del">
        <pc:chgData name="Chris Masters (Hill Top)" userId="00e04af5-fe0f-4da0-921a-592be7f45200" providerId="ADAL" clId="{14C9E905-A6E3-40A5-A0C7-C6C52BF21677}" dt="2025-11-07T09:55:23.647" v="8" actId="2696"/>
        <pc:sldMkLst>
          <pc:docMk/>
          <pc:sldMk cId="1437351881" sldId="3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525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029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477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D69CA-FBB3-DDFF-7409-CE7CC659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51AFF-9652-C496-8393-10C050B1E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D8898B-76F0-EDAB-053B-4FE1C9A3A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0558D-606C-AEB0-16B2-90A32A9D9F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66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51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8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89D38-5544-925F-1AC0-1ECA7F77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A8890D1F-164D-891D-3110-1976F6C74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121" y="94468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9405A7-3E38-B9A3-E58B-EC8D6CA26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588D12E7-6A1C-B72E-B1FC-2DA6260B4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7641AD-A0C7-BAD8-9D36-A89056297767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FFBF00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B9D2974-FEE2-6620-28E6-586697646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70A0DB-0F7E-C1CA-DB12-9CB19FAE9454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 descr="Heart with solid fill">
            <a:extLst>
              <a:ext uri="{FF2B5EF4-FFF2-40B4-BE49-F238E27FC236}">
                <a16:creationId xmlns:a16="http://schemas.microsoft.com/office/drawing/2014/main" id="{018539F2-49C5-C96C-7B11-CC7087466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0919" y="1904168"/>
            <a:ext cx="3238600" cy="3238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595E2E-D6A8-02EF-53F2-B355F0D656CD}"/>
              </a:ext>
            </a:extLst>
          </p:cNvPr>
          <p:cNvSpPr txBox="1"/>
          <p:nvPr/>
        </p:nvSpPr>
        <p:spPr>
          <a:xfrm>
            <a:off x="1095009" y="2122348"/>
            <a:ext cx="604212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HOW CAN YOU USE YOUR POWER FOR GOOD?</a:t>
            </a:r>
            <a:endParaRPr lang="en-US" sz="5000" b="1" dirty="0">
              <a:solidFill>
                <a:srgbClr val="1B1862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9719B0-6375-2214-ADAD-1F3651A09F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1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52D416-91BE-F0CE-6BAB-DA2BF204B1F6}"/>
              </a:ext>
            </a:extLst>
          </p:cNvPr>
          <p:cNvSpPr txBox="1"/>
          <p:nvPr/>
        </p:nvSpPr>
        <p:spPr>
          <a:xfrm>
            <a:off x="1042866" y="2065024"/>
            <a:ext cx="855833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DURING THE WEEK, THINK ABOUT HOW YOU CAN HELP STOP BULLYING.</a:t>
            </a:r>
          </a:p>
        </p:txBody>
      </p:sp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52D416-91BE-F0CE-6BAB-DA2BF204B1F6}"/>
              </a:ext>
            </a:extLst>
          </p:cNvPr>
          <p:cNvSpPr txBox="1"/>
          <p:nvPr/>
        </p:nvSpPr>
        <p:spPr>
          <a:xfrm>
            <a:off x="1042866" y="2065024"/>
            <a:ext cx="85583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IF YOU SEE BULLYING…</a:t>
            </a:r>
            <a:b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</a:b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C49929-2A02-439B-8BA4-122492CBD161}"/>
              </a:ext>
            </a:extLst>
          </p:cNvPr>
          <p:cNvSpPr txBox="1"/>
          <p:nvPr/>
        </p:nvSpPr>
        <p:spPr>
          <a:xfrm>
            <a:off x="1042865" y="2685700"/>
            <a:ext cx="8558333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DON’T LET A FRIEND STAY SAD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TELL A TRUSTED ADULT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REMIND THEM THAT YOU CARE </a:t>
            </a:r>
            <a:b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</a:b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947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0B99D8-53EC-4A0F-804F-D952542E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017" y="0"/>
            <a:ext cx="8108488" cy="25834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86DB71-E28F-4D97-BCB3-9B87F5C22166}"/>
              </a:ext>
            </a:extLst>
          </p:cNvPr>
          <p:cNvSpPr txBox="1"/>
          <p:nvPr/>
        </p:nvSpPr>
        <p:spPr>
          <a:xfrm>
            <a:off x="3457873" y="2918460"/>
            <a:ext cx="5504775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SHOW YOU CARE BY TAKING PART IN </a:t>
            </a:r>
            <a:r>
              <a:rPr lang="en-US" sz="50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MONDAY</a:t>
            </a: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  <a:p>
            <a:pPr algn="ctr"/>
            <a:r>
              <a:rPr lang="en-US" sz="5000" b="1" dirty="0">
                <a:solidFill>
                  <a:schemeClr val="accent6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0146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F6A17-8B99-9EBB-8F21-1195C364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86A927F0-373E-0575-F5ED-2F7BE7DD2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DBAF8E3F-8619-60F5-2074-64624D23F2E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D31C7D39-968F-80F7-35A2-378F96924B47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607DC3-2625-5558-6E68-E0A44917D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2C894D-BB0B-4C57-6811-6399191FFB48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9771BA84-A411-6CC3-CA9C-E37AC4524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02A6025-4C1A-9B95-E418-5373F3D69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5A3DFCC4-6DAB-EA5A-4CE4-24EB9476F11A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5A71B456-225F-0632-C5A2-E0F38B92FC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4C427C5E-B3E7-5B78-358C-86B16C54331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5F89AB3B-55E8-AF1F-113E-5C9354DAC5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1236AF3-4770-C98E-94EB-EB4444EA7C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167A83C-E617-E8F0-62FA-EFE627F56F1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7E90E55-1F7D-5CD6-F28D-9796BADF1436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2690246F-30BC-8ECF-C401-D52D5A739F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CDEDB3CA-4D24-2F57-33B6-60B68F1609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05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51D4C6-DF5E-40B1-8499-95737F97F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96712">
            <a:off x="8816438" y="461823"/>
            <a:ext cx="2803695" cy="3972803"/>
          </a:xfrm>
          <a:prstGeom prst="rect">
            <a:avLst/>
          </a:prstGeom>
          <a:ln w="38100">
            <a:solidFill>
              <a:srgbClr val="FFBF00"/>
            </a:solidFill>
          </a:ln>
        </p:spPr>
      </p:pic>
      <p:pic>
        <p:nvPicPr>
          <p:cNvPr id="4" name="Picture 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21CAC9B-A4CC-4C31-83DD-40885E059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753" y="-48643"/>
            <a:ext cx="5238451" cy="22081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68C727-2766-4724-9172-EB55D8633122}"/>
              </a:ext>
            </a:extLst>
          </p:cNvPr>
          <p:cNvSpPr/>
          <p:nvPr/>
        </p:nvSpPr>
        <p:spPr>
          <a:xfrm rot="10806048">
            <a:off x="184" y="578571"/>
            <a:ext cx="8161421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F76AE-9BE1-43B2-9761-4B6E4D16F76F}"/>
              </a:ext>
            </a:extLst>
          </p:cNvPr>
          <p:cNvSpPr txBox="1"/>
          <p:nvPr/>
        </p:nvSpPr>
        <p:spPr>
          <a:xfrm>
            <a:off x="107004" y="688521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HOW DOES BULLYING AFFECT US AT HILL TOP?</a:t>
            </a:r>
          </a:p>
        </p:txBody>
      </p:sp>
    </p:spTree>
    <p:extLst>
      <p:ext uri="{BB962C8B-B14F-4D97-AF65-F5344CB8AC3E}">
        <p14:creationId xmlns:p14="http://schemas.microsoft.com/office/powerpoint/2010/main" val="2475763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21CAC9B-A4CC-4C31-83DD-40885E05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0" y="1"/>
            <a:ext cx="5238451" cy="21011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68C727-2766-4724-9172-EB55D8633122}"/>
              </a:ext>
            </a:extLst>
          </p:cNvPr>
          <p:cNvSpPr/>
          <p:nvPr/>
        </p:nvSpPr>
        <p:spPr>
          <a:xfrm rot="10806048">
            <a:off x="187" y="574661"/>
            <a:ext cx="3716076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F76AE-9BE1-43B2-9761-4B6E4D16F76F}"/>
              </a:ext>
            </a:extLst>
          </p:cNvPr>
          <p:cNvSpPr txBox="1"/>
          <p:nvPr/>
        </p:nvSpPr>
        <p:spPr>
          <a:xfrm>
            <a:off x="107004" y="688521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YOU TOLD US…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802997-69BF-4FEC-A0B0-A6293E2C3897}"/>
              </a:ext>
            </a:extLst>
          </p:cNvPr>
          <p:cNvSpPr txBox="1"/>
          <p:nvPr/>
        </p:nvSpPr>
        <p:spPr>
          <a:xfrm>
            <a:off x="5582676" y="81092"/>
            <a:ext cx="2892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0" b="1" dirty="0">
                <a:solidFill>
                  <a:schemeClr val="bg1"/>
                </a:solidFill>
              </a:rPr>
              <a:t>74%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6EC915-4F72-4634-96A0-A86055A2A953}"/>
              </a:ext>
            </a:extLst>
          </p:cNvPr>
          <p:cNvSpPr txBox="1"/>
          <p:nvPr/>
        </p:nvSpPr>
        <p:spPr>
          <a:xfrm>
            <a:off x="8785395" y="265758"/>
            <a:ext cx="3224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CONSIDER THAT THEY HAVE BEEN BULLIED</a:t>
            </a:r>
          </a:p>
        </p:txBody>
      </p:sp>
      <p:pic>
        <p:nvPicPr>
          <p:cNvPr id="11" name="Picture 10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98CE7411-9055-4C9F-97B7-407203BB3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2071126"/>
            <a:ext cx="5238451" cy="210117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2C3C24-4D63-47E7-AB41-FBCB6C573B1B}"/>
              </a:ext>
            </a:extLst>
          </p:cNvPr>
          <p:cNvSpPr/>
          <p:nvPr/>
        </p:nvSpPr>
        <p:spPr>
          <a:xfrm rot="10806048">
            <a:off x="705" y="2645786"/>
            <a:ext cx="3716076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7CEE16-3D1B-4E88-B052-6FB21DE8B20C}"/>
              </a:ext>
            </a:extLst>
          </p:cNvPr>
          <p:cNvSpPr txBox="1"/>
          <p:nvPr/>
        </p:nvSpPr>
        <p:spPr>
          <a:xfrm>
            <a:off x="107522" y="2759646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YOU TOLD US…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C2EE57-3CC3-492D-BEAD-828AF2597B92}"/>
              </a:ext>
            </a:extLst>
          </p:cNvPr>
          <p:cNvSpPr txBox="1"/>
          <p:nvPr/>
        </p:nvSpPr>
        <p:spPr>
          <a:xfrm>
            <a:off x="5583194" y="2152217"/>
            <a:ext cx="2892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0" b="1" dirty="0">
                <a:solidFill>
                  <a:schemeClr val="bg1"/>
                </a:solidFill>
              </a:rPr>
              <a:t>46%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BF854B-2471-434E-BFBD-57DF3AF5917C}"/>
              </a:ext>
            </a:extLst>
          </p:cNvPr>
          <p:cNvSpPr txBox="1"/>
          <p:nvPr/>
        </p:nvSpPr>
        <p:spPr>
          <a:xfrm>
            <a:off x="8785395" y="2560619"/>
            <a:ext cx="3224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SOUGHT HELP FROM SOMEONE</a:t>
            </a:r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33E3E69E-A14D-4A3E-90B0-AE467C04D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4185434"/>
            <a:ext cx="5238451" cy="210117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B2E08DF-300E-4065-A8A3-3CF5CCE32D2D}"/>
              </a:ext>
            </a:extLst>
          </p:cNvPr>
          <p:cNvSpPr/>
          <p:nvPr/>
        </p:nvSpPr>
        <p:spPr>
          <a:xfrm rot="10806048">
            <a:off x="705" y="4760094"/>
            <a:ext cx="3716076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F7C0A8-8612-4C26-BF15-640F5AFE15FF}"/>
              </a:ext>
            </a:extLst>
          </p:cNvPr>
          <p:cNvSpPr txBox="1"/>
          <p:nvPr/>
        </p:nvSpPr>
        <p:spPr>
          <a:xfrm>
            <a:off x="107522" y="4873954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Which is the most common?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54C9FE-1AAD-4D7D-8DB1-A41AD8F03FA6}"/>
              </a:ext>
            </a:extLst>
          </p:cNvPr>
          <p:cNvSpPr txBox="1"/>
          <p:nvPr/>
        </p:nvSpPr>
        <p:spPr>
          <a:xfrm>
            <a:off x="5380638" y="4427316"/>
            <a:ext cx="3580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PHYSICAL (hitting)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78F3BE-6D85-4AA8-BD1E-AF14B4C29A5E}"/>
              </a:ext>
            </a:extLst>
          </p:cNvPr>
          <p:cNvSpPr txBox="1"/>
          <p:nvPr/>
        </p:nvSpPr>
        <p:spPr>
          <a:xfrm>
            <a:off x="5358939" y="5700302"/>
            <a:ext cx="4796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EMOTIONAL (name calling)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D44B5F-222B-4888-B0F7-CD00DC404D93}"/>
              </a:ext>
            </a:extLst>
          </p:cNvPr>
          <p:cNvSpPr txBox="1"/>
          <p:nvPr/>
        </p:nvSpPr>
        <p:spPr>
          <a:xfrm>
            <a:off x="5412065" y="5080309"/>
            <a:ext cx="4237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ONLINE (social media)</a:t>
            </a:r>
          </a:p>
        </p:txBody>
      </p:sp>
    </p:spTree>
    <p:extLst>
      <p:ext uri="{BB962C8B-B14F-4D97-AF65-F5344CB8AC3E}">
        <p14:creationId xmlns:p14="http://schemas.microsoft.com/office/powerpoint/2010/main" val="351194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21CAC9B-A4CC-4C31-83DD-40885E05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0" y="1"/>
            <a:ext cx="5238451" cy="21011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68C727-2766-4724-9172-EB55D8633122}"/>
              </a:ext>
            </a:extLst>
          </p:cNvPr>
          <p:cNvSpPr/>
          <p:nvPr/>
        </p:nvSpPr>
        <p:spPr>
          <a:xfrm rot="10806048">
            <a:off x="187" y="574661"/>
            <a:ext cx="3716076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F76AE-9BE1-43B2-9761-4B6E4D16F76F}"/>
              </a:ext>
            </a:extLst>
          </p:cNvPr>
          <p:cNvSpPr txBox="1"/>
          <p:nvPr/>
        </p:nvSpPr>
        <p:spPr>
          <a:xfrm>
            <a:off x="107004" y="688521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YOU TOLD US…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802997-69BF-4FEC-A0B0-A6293E2C3897}"/>
              </a:ext>
            </a:extLst>
          </p:cNvPr>
          <p:cNvSpPr txBox="1"/>
          <p:nvPr/>
        </p:nvSpPr>
        <p:spPr>
          <a:xfrm>
            <a:off x="5582676" y="81092"/>
            <a:ext cx="2892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0" b="1" dirty="0">
                <a:solidFill>
                  <a:schemeClr val="bg1"/>
                </a:solidFill>
              </a:rPr>
              <a:t>74%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6EC915-4F72-4634-96A0-A86055A2A953}"/>
              </a:ext>
            </a:extLst>
          </p:cNvPr>
          <p:cNvSpPr txBox="1"/>
          <p:nvPr/>
        </p:nvSpPr>
        <p:spPr>
          <a:xfrm>
            <a:off x="8785395" y="265758"/>
            <a:ext cx="3224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CONSIDER THAT THEY HAVE BEEN BULLIED</a:t>
            </a:r>
          </a:p>
        </p:txBody>
      </p:sp>
      <p:pic>
        <p:nvPicPr>
          <p:cNvPr id="11" name="Picture 10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98CE7411-9055-4C9F-97B7-407203BB3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2071126"/>
            <a:ext cx="5238451" cy="210117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2C3C24-4D63-47E7-AB41-FBCB6C573B1B}"/>
              </a:ext>
            </a:extLst>
          </p:cNvPr>
          <p:cNvSpPr/>
          <p:nvPr/>
        </p:nvSpPr>
        <p:spPr>
          <a:xfrm rot="10806048">
            <a:off x="705" y="2645786"/>
            <a:ext cx="3716076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7CEE16-3D1B-4E88-B052-6FB21DE8B20C}"/>
              </a:ext>
            </a:extLst>
          </p:cNvPr>
          <p:cNvSpPr txBox="1"/>
          <p:nvPr/>
        </p:nvSpPr>
        <p:spPr>
          <a:xfrm>
            <a:off x="107522" y="2759646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YOU TOLD US…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C2EE57-3CC3-492D-BEAD-828AF2597B92}"/>
              </a:ext>
            </a:extLst>
          </p:cNvPr>
          <p:cNvSpPr txBox="1"/>
          <p:nvPr/>
        </p:nvSpPr>
        <p:spPr>
          <a:xfrm>
            <a:off x="5583194" y="2152217"/>
            <a:ext cx="2892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0" b="1" dirty="0">
                <a:solidFill>
                  <a:schemeClr val="bg1"/>
                </a:solidFill>
              </a:rPr>
              <a:t>46%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BF854B-2471-434E-BFBD-57DF3AF5917C}"/>
              </a:ext>
            </a:extLst>
          </p:cNvPr>
          <p:cNvSpPr txBox="1"/>
          <p:nvPr/>
        </p:nvSpPr>
        <p:spPr>
          <a:xfrm>
            <a:off x="8785395" y="2560619"/>
            <a:ext cx="3224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SOUGHT HELP FROM SOMEONE</a:t>
            </a:r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33E3E69E-A14D-4A3E-90B0-AE467C04D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4185434"/>
            <a:ext cx="5238451" cy="210117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B2E08DF-300E-4065-A8A3-3CF5CCE32D2D}"/>
              </a:ext>
            </a:extLst>
          </p:cNvPr>
          <p:cNvSpPr/>
          <p:nvPr/>
        </p:nvSpPr>
        <p:spPr>
          <a:xfrm rot="10806048">
            <a:off x="705" y="4760094"/>
            <a:ext cx="3716076" cy="804676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F7C0A8-8612-4C26-BF15-640F5AFE15FF}"/>
              </a:ext>
            </a:extLst>
          </p:cNvPr>
          <p:cNvSpPr txBox="1"/>
          <p:nvPr/>
        </p:nvSpPr>
        <p:spPr>
          <a:xfrm>
            <a:off x="107522" y="4873954"/>
            <a:ext cx="816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YOU TOLD US…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54C9FE-1AAD-4D7D-8DB1-A41AD8F03FA6}"/>
              </a:ext>
            </a:extLst>
          </p:cNvPr>
          <p:cNvSpPr txBox="1"/>
          <p:nvPr/>
        </p:nvSpPr>
        <p:spPr>
          <a:xfrm>
            <a:off x="5358939" y="5944505"/>
            <a:ext cx="3580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PHYSICAL (hitting)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78F3BE-6D85-4AA8-BD1E-AF14B4C29A5E}"/>
              </a:ext>
            </a:extLst>
          </p:cNvPr>
          <p:cNvSpPr txBox="1"/>
          <p:nvPr/>
        </p:nvSpPr>
        <p:spPr>
          <a:xfrm>
            <a:off x="5349492" y="5160784"/>
            <a:ext cx="4796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EMOTIONAL (name calling)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D44B5F-222B-4888-B0F7-CD00DC404D93}"/>
              </a:ext>
            </a:extLst>
          </p:cNvPr>
          <p:cNvSpPr txBox="1"/>
          <p:nvPr/>
        </p:nvSpPr>
        <p:spPr>
          <a:xfrm>
            <a:off x="5358939" y="4377064"/>
            <a:ext cx="4237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ONLINE (social media)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271ADA-79E6-45AE-B4D1-FB44C08A4721}"/>
              </a:ext>
            </a:extLst>
          </p:cNvPr>
          <p:cNvSpPr txBox="1"/>
          <p:nvPr/>
        </p:nvSpPr>
        <p:spPr>
          <a:xfrm>
            <a:off x="10211045" y="4091209"/>
            <a:ext cx="3224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</a:rPr>
              <a:t>56%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54DD-7D75-40CC-85B7-7BD6DC8A65FE}"/>
              </a:ext>
            </a:extLst>
          </p:cNvPr>
          <p:cNvSpPr txBox="1"/>
          <p:nvPr/>
        </p:nvSpPr>
        <p:spPr>
          <a:xfrm>
            <a:off x="10232939" y="4917141"/>
            <a:ext cx="3224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64D9FD-82A1-4845-A11A-B740482B1F8D}"/>
              </a:ext>
            </a:extLst>
          </p:cNvPr>
          <p:cNvSpPr txBox="1"/>
          <p:nvPr/>
        </p:nvSpPr>
        <p:spPr>
          <a:xfrm>
            <a:off x="10254833" y="5743073"/>
            <a:ext cx="3224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</a:rPr>
              <a:t>  7%</a:t>
            </a:r>
          </a:p>
        </p:txBody>
      </p:sp>
    </p:spTree>
    <p:extLst>
      <p:ext uri="{BB962C8B-B14F-4D97-AF65-F5344CB8AC3E}">
        <p14:creationId xmlns:p14="http://schemas.microsoft.com/office/powerpoint/2010/main" val="145608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9802997-69BF-4FEC-A0B0-A6293E2C3897}"/>
              </a:ext>
            </a:extLst>
          </p:cNvPr>
          <p:cNvSpPr txBox="1"/>
          <p:nvPr/>
        </p:nvSpPr>
        <p:spPr>
          <a:xfrm>
            <a:off x="6096000" y="599540"/>
            <a:ext cx="62361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</a:rPr>
              <a:t>YOU TOLD US HOW IT MAKES YOU FEEL… </a:t>
            </a: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4133FA20-0024-43D8-B726-03305D1ED645}"/>
              </a:ext>
            </a:extLst>
          </p:cNvPr>
          <p:cNvSpPr/>
          <p:nvPr/>
        </p:nvSpPr>
        <p:spPr>
          <a:xfrm>
            <a:off x="373223" y="172449"/>
            <a:ext cx="5122507" cy="3993501"/>
          </a:xfrm>
          <a:prstGeom prst="wedgeEllipseCallout">
            <a:avLst>
              <a:gd name="adj1" fmla="val 210"/>
              <a:gd name="adj2" fmla="val 72106"/>
            </a:avLst>
          </a:prstGeom>
          <a:solidFill>
            <a:srgbClr val="FFB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Vector icon of men and women business | Premium Vector">
            <a:extLst>
              <a:ext uri="{FF2B5EF4-FFF2-40B4-BE49-F238E27FC236}">
                <a16:creationId xmlns:a16="http://schemas.microsoft.com/office/drawing/2014/main" id="{CFED5D7E-9AFF-468B-A9AF-5C5C75290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48" y="4028395"/>
            <a:ext cx="596265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6EC915-4F72-4634-96A0-A86055A2A953}"/>
              </a:ext>
            </a:extLst>
          </p:cNvPr>
          <p:cNvSpPr txBox="1"/>
          <p:nvPr/>
        </p:nvSpPr>
        <p:spPr>
          <a:xfrm>
            <a:off x="1807461" y="1384370"/>
            <a:ext cx="42201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0" b="1" dirty="0">
                <a:solidFill>
                  <a:srgbClr val="1B1263"/>
                </a:solidFill>
              </a:rPr>
              <a:t>SAD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3B1D40-8924-4B37-AEB1-F3B5E88D4754}"/>
              </a:ext>
            </a:extLst>
          </p:cNvPr>
          <p:cNvSpPr txBox="1"/>
          <p:nvPr/>
        </p:nvSpPr>
        <p:spPr>
          <a:xfrm>
            <a:off x="2457712" y="3154086"/>
            <a:ext cx="4220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DEPRESSED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5152BE-05A3-44E3-BABC-460788E9F837}"/>
              </a:ext>
            </a:extLst>
          </p:cNvPr>
          <p:cNvSpPr txBox="1"/>
          <p:nvPr/>
        </p:nvSpPr>
        <p:spPr>
          <a:xfrm>
            <a:off x="824419" y="2678849"/>
            <a:ext cx="219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UPSET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9493BB-055B-4F90-B93E-E156F0F83D03}"/>
              </a:ext>
            </a:extLst>
          </p:cNvPr>
          <p:cNvSpPr txBox="1"/>
          <p:nvPr/>
        </p:nvSpPr>
        <p:spPr>
          <a:xfrm>
            <a:off x="3836867" y="2514022"/>
            <a:ext cx="2190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ANGRY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7E5149-E4A5-4945-9C51-B14254A1310F}"/>
              </a:ext>
            </a:extLst>
          </p:cNvPr>
          <p:cNvSpPr txBox="1"/>
          <p:nvPr/>
        </p:nvSpPr>
        <p:spPr>
          <a:xfrm>
            <a:off x="1555317" y="437958"/>
            <a:ext cx="219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LONELY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574F66-A7D3-466B-A0DA-8DB17CCD8298}"/>
              </a:ext>
            </a:extLst>
          </p:cNvPr>
          <p:cNvSpPr txBox="1"/>
          <p:nvPr/>
        </p:nvSpPr>
        <p:spPr>
          <a:xfrm>
            <a:off x="2799182" y="933726"/>
            <a:ext cx="2532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WORTHLESS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25EE34-680A-4314-AEBC-08FEEDEC5972}"/>
              </a:ext>
            </a:extLst>
          </p:cNvPr>
          <p:cNvSpPr txBox="1"/>
          <p:nvPr/>
        </p:nvSpPr>
        <p:spPr>
          <a:xfrm>
            <a:off x="712106" y="1126204"/>
            <a:ext cx="2190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STRESSED</a:t>
            </a:r>
          </a:p>
        </p:txBody>
      </p:sp>
    </p:spTree>
    <p:extLst>
      <p:ext uri="{BB962C8B-B14F-4D97-AF65-F5344CB8AC3E}">
        <p14:creationId xmlns:p14="http://schemas.microsoft.com/office/powerpoint/2010/main" val="32217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/>
          <p:nvPr/>
        </p:nvSpPr>
        <p:spPr>
          <a:xfrm>
            <a:off x="1381869" y="2474375"/>
            <a:ext cx="54164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WE CAN MAKE A HUGE DIFFERENCE</a:t>
            </a:r>
          </a:p>
        </p:txBody>
      </p:sp>
      <p:pic>
        <p:nvPicPr>
          <p:cNvPr id="2050" name="Picture 2" descr="Support - Free business icons">
            <a:extLst>
              <a:ext uri="{FF2B5EF4-FFF2-40B4-BE49-F238E27FC236}">
                <a16:creationId xmlns:a16="http://schemas.microsoft.com/office/drawing/2014/main" id="{6860296F-50B5-457B-822A-8B85A30CD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3A8D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760" y="1871640"/>
            <a:ext cx="2618284" cy="26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/>
          <p:nvPr/>
        </p:nvSpPr>
        <p:spPr>
          <a:xfrm>
            <a:off x="1381869" y="2474375"/>
            <a:ext cx="54164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WHAT IS POWER?</a:t>
            </a:r>
          </a:p>
        </p:txBody>
      </p:sp>
      <p:pic>
        <p:nvPicPr>
          <p:cNvPr id="4" name="Picture 3" descr="A blue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1C60CFD3-CB62-E1E7-6468-05650A8D43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982699"/>
            <a:ext cx="5078716" cy="28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0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/>
          <p:nvPr/>
        </p:nvSpPr>
        <p:spPr>
          <a:xfrm>
            <a:off x="1381869" y="2474375"/>
            <a:ext cx="54164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WHAT IS POWER?</a:t>
            </a:r>
            <a:b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</a:br>
            <a:r>
              <a:rPr lang="en-US" sz="50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(it can be negative)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20758-EE79-4EC5-9A20-D9F1E2543F33}"/>
              </a:ext>
            </a:extLst>
          </p:cNvPr>
          <p:cNvSpPr txBox="1"/>
          <p:nvPr/>
        </p:nvSpPr>
        <p:spPr>
          <a:xfrm>
            <a:off x="7267300" y="1883685"/>
            <a:ext cx="32056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Control</a:t>
            </a:r>
          </a:p>
          <a:p>
            <a:r>
              <a:rPr lang="en-US" sz="40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Attacking</a:t>
            </a:r>
          </a:p>
          <a:p>
            <a:r>
              <a:rPr lang="en-US" sz="40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Hurting</a:t>
            </a:r>
          </a:p>
          <a:p>
            <a:r>
              <a:rPr lang="en-US" sz="4000" b="1" dirty="0">
                <a:solidFill>
                  <a:srgbClr val="FF00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Destroying</a:t>
            </a:r>
          </a:p>
        </p:txBody>
      </p:sp>
    </p:spTree>
    <p:extLst>
      <p:ext uri="{BB962C8B-B14F-4D97-AF65-F5344CB8AC3E}">
        <p14:creationId xmlns:p14="http://schemas.microsoft.com/office/powerpoint/2010/main" val="3116279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/>
          <p:nvPr/>
        </p:nvSpPr>
        <p:spPr>
          <a:xfrm>
            <a:off x="915481" y="2474375"/>
            <a:ext cx="614779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WHAT IS POWER?</a:t>
            </a:r>
          </a:p>
          <a:p>
            <a:pPr algn="ctr"/>
            <a:r>
              <a:rPr lang="en-US" sz="5000" b="1" dirty="0">
                <a:solidFill>
                  <a:schemeClr val="accent6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(look at the positives)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20758-EE79-4EC5-9A20-D9F1E2543F33}"/>
              </a:ext>
            </a:extLst>
          </p:cNvPr>
          <p:cNvSpPr txBox="1"/>
          <p:nvPr/>
        </p:nvSpPr>
        <p:spPr>
          <a:xfrm>
            <a:off x="7273426" y="2012710"/>
            <a:ext cx="32056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Kindness</a:t>
            </a:r>
          </a:p>
          <a:p>
            <a:r>
              <a:rPr lang="en-US" sz="4000" b="1" dirty="0">
                <a:solidFill>
                  <a:schemeClr val="accent6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Caring</a:t>
            </a:r>
          </a:p>
          <a:p>
            <a:r>
              <a:rPr lang="en-US" sz="4000" b="1" dirty="0">
                <a:solidFill>
                  <a:schemeClr val="accent6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Inclusive</a:t>
            </a:r>
          </a:p>
          <a:p>
            <a:r>
              <a:rPr lang="en-US" sz="4000" b="1" dirty="0">
                <a:solidFill>
                  <a:schemeClr val="accent6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Brave</a:t>
            </a:r>
          </a:p>
        </p:txBody>
      </p:sp>
    </p:spTree>
    <p:extLst>
      <p:ext uri="{BB962C8B-B14F-4D97-AF65-F5344CB8AC3E}">
        <p14:creationId xmlns:p14="http://schemas.microsoft.com/office/powerpoint/2010/main" val="4173898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3a9dbb-f636-4206-b583-64b08b72b29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9FFF917A128843BD07579664FF461D" ma:contentTypeVersion="15" ma:contentTypeDescription="Create a new document." ma:contentTypeScope="" ma:versionID="9757eb9d9e4726447b4f9d59f1eff874">
  <xsd:schema xmlns:xsd="http://www.w3.org/2001/XMLSchema" xmlns:xs="http://www.w3.org/2001/XMLSchema" xmlns:p="http://schemas.microsoft.com/office/2006/metadata/properties" xmlns:ns3="443a9dbb-f636-4206-b583-64b08b72b299" xmlns:ns4="2392d918-ba3b-4d8f-8aaa-0b0d0e8e2f49" targetNamespace="http://schemas.microsoft.com/office/2006/metadata/properties" ma:root="true" ma:fieldsID="25e7740c699ed083c2c3972761c5ed69" ns3:_="" ns4:_="">
    <xsd:import namespace="443a9dbb-f636-4206-b583-64b08b72b299"/>
    <xsd:import namespace="2392d918-ba3b-4d8f-8aaa-0b0d0e8e2f49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SearchProperties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a9dbb-f636-4206-b583-64b08b72b299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2d918-ba3b-4d8f-8aaa-0b0d0e8e2f4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BB6CB0-10A1-4FC1-A938-9278F2ABD758}">
  <ds:schemaRefs>
    <ds:schemaRef ds:uri="http://schemas.microsoft.com/office/2006/documentManagement/types"/>
    <ds:schemaRef ds:uri="2392d918-ba3b-4d8f-8aaa-0b0d0e8e2f49"/>
    <ds:schemaRef ds:uri="http://schemas.microsoft.com/office/infopath/2007/PartnerControls"/>
    <ds:schemaRef ds:uri="http://www.w3.org/XML/1998/namespace"/>
    <ds:schemaRef ds:uri="http://purl.org/dc/elements/1.1/"/>
    <ds:schemaRef ds:uri="443a9dbb-f636-4206-b583-64b08b72b299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21DEBD-3870-43C0-9DDB-285823A0EF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3a9dbb-f636-4206-b583-64b08b72b299"/>
    <ds:schemaRef ds:uri="2392d918-ba3b-4d8f-8aaa-0b0d0e8e2f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240</Words>
  <Application>Microsoft Office PowerPoint</Application>
  <PresentationFormat>Widescreen</PresentationFormat>
  <Paragraphs>68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Cera Round Pro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Luke Evason-Browning</dc:creator>
  <cp:lastModifiedBy>Chris Masters (Hill Top)</cp:lastModifiedBy>
  <cp:revision>24</cp:revision>
  <dcterms:created xsi:type="dcterms:W3CDTF">2024-08-12T13:06:58Z</dcterms:created>
  <dcterms:modified xsi:type="dcterms:W3CDTF">2025-11-07T09:55:39Z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0x010100079FFF917A128843BD07579664FF461D</vt:lpwstr>
  </property>
  <property fmtid="{D5CDD505-2E9C-101B-9397-08002B2CF9AE}" pid="3" name="MediaServiceImageTags">
    <vt:lpwstr/>
  </property>
</Properties>
</file>